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Lst>
  <p:sldSz cx="21388388" cy="30275213"/>
  <p:notesSz cx="6858000" cy="9144000"/>
  <p:defaultTextStyle>
    <a:defPPr>
      <a:defRPr lang="en-US"/>
    </a:defPPr>
    <a:lvl1pPr algn="l" defTabSz="1474788" rtl="0" fontAlgn="base">
      <a:spcBef>
        <a:spcPct val="0"/>
      </a:spcBef>
      <a:spcAft>
        <a:spcPct val="0"/>
      </a:spcAft>
      <a:defRPr sz="5800" kern="1200">
        <a:solidFill>
          <a:schemeClr val="tx1"/>
        </a:solidFill>
        <a:latin typeface="Arial" charset="0"/>
        <a:ea typeface="+mn-ea"/>
        <a:cs typeface="Arial" charset="0"/>
      </a:defRPr>
    </a:lvl1pPr>
    <a:lvl2pPr marL="1474788" indent="-1017588" algn="l" defTabSz="1474788" rtl="0" fontAlgn="base">
      <a:spcBef>
        <a:spcPct val="0"/>
      </a:spcBef>
      <a:spcAft>
        <a:spcPct val="0"/>
      </a:spcAft>
      <a:defRPr sz="5800" kern="1200">
        <a:solidFill>
          <a:schemeClr val="tx1"/>
        </a:solidFill>
        <a:latin typeface="Arial" charset="0"/>
        <a:ea typeface="+mn-ea"/>
        <a:cs typeface="Arial" charset="0"/>
      </a:defRPr>
    </a:lvl2pPr>
    <a:lvl3pPr marL="2951163" indent="-2036763" algn="l" defTabSz="1474788" rtl="0" fontAlgn="base">
      <a:spcBef>
        <a:spcPct val="0"/>
      </a:spcBef>
      <a:spcAft>
        <a:spcPct val="0"/>
      </a:spcAft>
      <a:defRPr sz="5800" kern="1200">
        <a:solidFill>
          <a:schemeClr val="tx1"/>
        </a:solidFill>
        <a:latin typeface="Arial" charset="0"/>
        <a:ea typeface="+mn-ea"/>
        <a:cs typeface="Arial" charset="0"/>
      </a:defRPr>
    </a:lvl3pPr>
    <a:lvl4pPr marL="4427538" indent="-3055938" algn="l" defTabSz="1474788" rtl="0" fontAlgn="base">
      <a:spcBef>
        <a:spcPct val="0"/>
      </a:spcBef>
      <a:spcAft>
        <a:spcPct val="0"/>
      </a:spcAft>
      <a:defRPr sz="5800" kern="1200">
        <a:solidFill>
          <a:schemeClr val="tx1"/>
        </a:solidFill>
        <a:latin typeface="Arial" charset="0"/>
        <a:ea typeface="+mn-ea"/>
        <a:cs typeface="Arial" charset="0"/>
      </a:defRPr>
    </a:lvl4pPr>
    <a:lvl5pPr marL="5902325" indent="-4073525" algn="l" defTabSz="1474788" rtl="0" fontAlgn="base">
      <a:spcBef>
        <a:spcPct val="0"/>
      </a:spcBef>
      <a:spcAft>
        <a:spcPct val="0"/>
      </a:spcAft>
      <a:defRPr sz="5800" kern="1200">
        <a:solidFill>
          <a:schemeClr val="tx1"/>
        </a:solidFill>
        <a:latin typeface="Arial" charset="0"/>
        <a:ea typeface="+mn-ea"/>
        <a:cs typeface="Arial" charset="0"/>
      </a:defRPr>
    </a:lvl5pPr>
    <a:lvl6pPr marL="2286000" algn="l" defTabSz="914400" rtl="0" eaLnBrk="1" latinLnBrk="0" hangingPunct="1">
      <a:defRPr sz="5800" kern="1200">
        <a:solidFill>
          <a:schemeClr val="tx1"/>
        </a:solidFill>
        <a:latin typeface="Arial" charset="0"/>
        <a:ea typeface="+mn-ea"/>
        <a:cs typeface="Arial" charset="0"/>
      </a:defRPr>
    </a:lvl6pPr>
    <a:lvl7pPr marL="2743200" algn="l" defTabSz="914400" rtl="0" eaLnBrk="1" latinLnBrk="0" hangingPunct="1">
      <a:defRPr sz="5800" kern="1200">
        <a:solidFill>
          <a:schemeClr val="tx1"/>
        </a:solidFill>
        <a:latin typeface="Arial" charset="0"/>
        <a:ea typeface="+mn-ea"/>
        <a:cs typeface="Arial" charset="0"/>
      </a:defRPr>
    </a:lvl7pPr>
    <a:lvl8pPr marL="3200400" algn="l" defTabSz="914400" rtl="0" eaLnBrk="1" latinLnBrk="0" hangingPunct="1">
      <a:defRPr sz="5800" kern="1200">
        <a:solidFill>
          <a:schemeClr val="tx1"/>
        </a:solidFill>
        <a:latin typeface="Arial" charset="0"/>
        <a:ea typeface="+mn-ea"/>
        <a:cs typeface="Arial" charset="0"/>
      </a:defRPr>
    </a:lvl8pPr>
    <a:lvl9pPr marL="3657600" algn="l" defTabSz="914400" rtl="0" eaLnBrk="1" latinLnBrk="0" hangingPunct="1">
      <a:defRPr sz="5800"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8783" autoAdjust="0"/>
  </p:normalViewPr>
  <p:slideViewPr>
    <p:cSldViewPr snapToGrid="0">
      <p:cViewPr>
        <p:scale>
          <a:sx n="33" d="100"/>
          <a:sy n="33" d="100"/>
        </p:scale>
        <p:origin x="-756" y="-72"/>
      </p:cViewPr>
      <p:guideLst>
        <p:guide orient="horz" pos="9535"/>
        <p:guide pos="6736"/>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604129" y="9404941"/>
            <a:ext cx="18180130" cy="6489548"/>
          </a:xfrm>
          <a:prstGeom prst="rect">
            <a:avLst/>
          </a:prstGeom>
        </p:spPr>
        <p:txBody>
          <a:bodyPr/>
          <a:lstStyle/>
          <a:p>
            <a:r>
              <a:rPr lang="en-GB" smtClean="0"/>
              <a:t>Click to edit Master title style</a:t>
            </a:r>
            <a:endParaRPr lang="en-US"/>
          </a:p>
        </p:txBody>
      </p:sp>
      <p:sp>
        <p:nvSpPr>
          <p:cNvPr id="3" name="Subtitle 2"/>
          <p:cNvSpPr>
            <a:spLocks noGrp="1"/>
          </p:cNvSpPr>
          <p:nvPr>
            <p:ph type="subTitle" idx="1"/>
          </p:nvPr>
        </p:nvSpPr>
        <p:spPr>
          <a:xfrm>
            <a:off x="3208258" y="17155954"/>
            <a:ext cx="14971872" cy="7736999"/>
          </a:xfrm>
          <a:prstGeom prst="rect">
            <a:avLst/>
          </a:prstGeom>
        </p:spPr>
        <p:txBody>
          <a:bodyPr/>
          <a:lstStyle>
            <a:lvl1pPr marL="0" indent="0" algn="ctr">
              <a:buNone/>
              <a:defRPr>
                <a:solidFill>
                  <a:schemeClr val="tx1">
                    <a:tint val="75000"/>
                  </a:schemeClr>
                </a:solidFill>
              </a:defRPr>
            </a:lvl1pPr>
            <a:lvl2pPr marL="1475965" indent="0" algn="ctr">
              <a:buNone/>
              <a:defRPr>
                <a:solidFill>
                  <a:schemeClr val="tx1">
                    <a:tint val="75000"/>
                  </a:schemeClr>
                </a:solidFill>
              </a:defRPr>
            </a:lvl2pPr>
            <a:lvl3pPr marL="2951931" indent="0" algn="ctr">
              <a:buNone/>
              <a:defRPr>
                <a:solidFill>
                  <a:schemeClr val="tx1">
                    <a:tint val="75000"/>
                  </a:schemeClr>
                </a:solidFill>
              </a:defRPr>
            </a:lvl3pPr>
            <a:lvl4pPr marL="4427896" indent="0" algn="ctr">
              <a:buNone/>
              <a:defRPr>
                <a:solidFill>
                  <a:schemeClr val="tx1">
                    <a:tint val="75000"/>
                  </a:schemeClr>
                </a:solidFill>
              </a:defRPr>
            </a:lvl4pPr>
            <a:lvl5pPr marL="5903862" indent="0" algn="ctr">
              <a:buNone/>
              <a:defRPr>
                <a:solidFill>
                  <a:schemeClr val="tx1">
                    <a:tint val="75000"/>
                  </a:schemeClr>
                </a:solidFill>
              </a:defRPr>
            </a:lvl5pPr>
            <a:lvl6pPr marL="7379827" indent="0" algn="ctr">
              <a:buNone/>
              <a:defRPr>
                <a:solidFill>
                  <a:schemeClr val="tx1">
                    <a:tint val="75000"/>
                  </a:schemeClr>
                </a:solidFill>
              </a:defRPr>
            </a:lvl6pPr>
            <a:lvl7pPr marL="8855793" indent="0" algn="ctr">
              <a:buNone/>
              <a:defRPr>
                <a:solidFill>
                  <a:schemeClr val="tx1">
                    <a:tint val="75000"/>
                  </a:schemeClr>
                </a:solidFill>
              </a:defRPr>
            </a:lvl7pPr>
            <a:lvl8pPr marL="10331758" indent="0" algn="ctr">
              <a:buNone/>
              <a:defRPr>
                <a:solidFill>
                  <a:schemeClr val="tx1">
                    <a:tint val="75000"/>
                  </a:schemeClr>
                </a:solidFill>
              </a:defRPr>
            </a:lvl8pPr>
            <a:lvl9pPr marL="11807724" indent="0" algn="ctr">
              <a:buNone/>
              <a:defRPr>
                <a:solidFill>
                  <a:schemeClr val="tx1">
                    <a:tint val="75000"/>
                  </a:schemeClr>
                </a:solidFill>
              </a:defRPr>
            </a:lvl9pPr>
          </a:lstStyle>
          <a:p>
            <a:r>
              <a:rPr lang="en-GB" smtClean="0"/>
              <a:t>Click to edit Master subtitle style</a:t>
            </a:r>
            <a:endParaRPr lang="en-US"/>
          </a:p>
        </p:txBody>
      </p:sp>
      <p:sp>
        <p:nvSpPr>
          <p:cNvPr id="4" name="Date Placeholder 3"/>
          <p:cNvSpPr>
            <a:spLocks noGrp="1"/>
          </p:cNvSpPr>
          <p:nvPr>
            <p:ph type="dt" sz="half" idx="10"/>
          </p:nvPr>
        </p:nvSpPr>
        <p:spPr>
          <a:xfrm>
            <a:off x="1069975" y="28060650"/>
            <a:ext cx="4989513" cy="1611313"/>
          </a:xfrm>
          <a:prstGeom prst="rect">
            <a:avLst/>
          </a:prstGeom>
        </p:spPr>
        <p:txBody>
          <a:bodyPr/>
          <a:lstStyle>
            <a:lvl1pPr defTabSz="1475965" fontAlgn="auto">
              <a:spcBef>
                <a:spcPts val="0"/>
              </a:spcBef>
              <a:spcAft>
                <a:spcPts val="0"/>
              </a:spcAft>
              <a:defRPr>
                <a:latin typeface="+mn-lt"/>
                <a:cs typeface="+mn-cs"/>
              </a:defRPr>
            </a:lvl1pPr>
          </a:lstStyle>
          <a:p>
            <a:pPr>
              <a:defRPr/>
            </a:pPr>
            <a:fld id="{3D0474E5-7B65-4579-8D04-E112839F8836}" type="datetimeFigureOut">
              <a:rPr lang="en-US"/>
              <a:pPr>
                <a:defRPr/>
              </a:pPr>
              <a:t>10/28/2010</a:t>
            </a:fld>
            <a:endParaRPr lang="en-US"/>
          </a:p>
        </p:txBody>
      </p:sp>
      <p:sp>
        <p:nvSpPr>
          <p:cNvPr id="5" name="Footer Placeholder 4"/>
          <p:cNvSpPr>
            <a:spLocks noGrp="1"/>
          </p:cNvSpPr>
          <p:nvPr>
            <p:ph type="ftr" sz="quarter" idx="11"/>
          </p:nvPr>
        </p:nvSpPr>
        <p:spPr>
          <a:xfrm>
            <a:off x="7307263" y="28060650"/>
            <a:ext cx="6773862" cy="1611313"/>
          </a:xfrm>
          <a:prstGeom prst="rect">
            <a:avLst/>
          </a:prstGeom>
        </p:spPr>
        <p:txBody>
          <a:bodyPr/>
          <a:lstStyle>
            <a:lvl1pPr defTabSz="1475965" fontAlgn="auto">
              <a:spcBef>
                <a:spcPts val="0"/>
              </a:spcBef>
              <a:spcAft>
                <a:spcPts val="0"/>
              </a:spcAft>
              <a:defRPr>
                <a:latin typeface="+mn-lt"/>
                <a:cs typeface="+mn-cs"/>
              </a:defRPr>
            </a:lvl1pPr>
          </a:lstStyle>
          <a:p>
            <a:pPr>
              <a:defRPr/>
            </a:pPr>
            <a:endParaRPr lang="en-US"/>
          </a:p>
        </p:txBody>
      </p:sp>
      <p:sp>
        <p:nvSpPr>
          <p:cNvPr id="6" name="Slide Number Placeholder 5"/>
          <p:cNvSpPr>
            <a:spLocks noGrp="1"/>
          </p:cNvSpPr>
          <p:nvPr>
            <p:ph type="sldNum" sz="quarter" idx="12"/>
          </p:nvPr>
        </p:nvSpPr>
        <p:spPr>
          <a:xfrm>
            <a:off x="15328900" y="28060650"/>
            <a:ext cx="4989513" cy="1611313"/>
          </a:xfrm>
          <a:prstGeom prst="rect">
            <a:avLst/>
          </a:prstGeom>
        </p:spPr>
        <p:txBody>
          <a:bodyPr/>
          <a:lstStyle>
            <a:lvl1pPr defTabSz="1475965" fontAlgn="auto">
              <a:spcBef>
                <a:spcPts val="0"/>
              </a:spcBef>
              <a:spcAft>
                <a:spcPts val="0"/>
              </a:spcAft>
              <a:defRPr>
                <a:latin typeface="+mn-lt"/>
                <a:cs typeface="+mn-cs"/>
              </a:defRPr>
            </a:lvl1pPr>
          </a:lstStyle>
          <a:p>
            <a:pPr>
              <a:defRPr/>
            </a:pPr>
            <a:fld id="{38A84F74-0D73-4843-B584-074CFCE2B652}"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84877" y="4368387"/>
            <a:ext cx="19249549" cy="5045869"/>
          </a:xfrm>
          <a:prstGeom prst="rect">
            <a:avLst/>
          </a:prstGeom>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a:xfrm>
            <a:off x="1146392" y="10294972"/>
            <a:ext cx="9052300" cy="17377525"/>
          </a:xfrm>
          <a:prstGeom prst="rect">
            <a:avLst/>
          </a:prstGeo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a:xfrm>
            <a:off x="1069975" y="28060650"/>
            <a:ext cx="4989513" cy="1611313"/>
          </a:xfrm>
          <a:prstGeom prst="rect">
            <a:avLst/>
          </a:prstGeom>
        </p:spPr>
        <p:txBody>
          <a:bodyPr/>
          <a:lstStyle>
            <a:lvl1pPr defTabSz="1475965" fontAlgn="auto">
              <a:spcBef>
                <a:spcPts val="0"/>
              </a:spcBef>
              <a:spcAft>
                <a:spcPts val="0"/>
              </a:spcAft>
              <a:defRPr>
                <a:latin typeface="+mn-lt"/>
                <a:cs typeface="+mn-cs"/>
              </a:defRPr>
            </a:lvl1pPr>
          </a:lstStyle>
          <a:p>
            <a:pPr>
              <a:defRPr/>
            </a:pPr>
            <a:fld id="{3465E95B-7295-40E6-9D1B-3CAE8483E2FE}" type="datetimeFigureOut">
              <a:rPr lang="en-US"/>
              <a:pPr>
                <a:defRPr/>
              </a:pPr>
              <a:t>10/28/2010</a:t>
            </a:fld>
            <a:endParaRPr lang="en-US"/>
          </a:p>
        </p:txBody>
      </p:sp>
      <p:sp>
        <p:nvSpPr>
          <p:cNvPr id="5" name="Footer Placeholder 4"/>
          <p:cNvSpPr>
            <a:spLocks noGrp="1"/>
          </p:cNvSpPr>
          <p:nvPr>
            <p:ph type="ftr" sz="quarter" idx="11"/>
          </p:nvPr>
        </p:nvSpPr>
        <p:spPr>
          <a:xfrm>
            <a:off x="7307263" y="28060650"/>
            <a:ext cx="6773862" cy="1611313"/>
          </a:xfrm>
          <a:prstGeom prst="rect">
            <a:avLst/>
          </a:prstGeom>
        </p:spPr>
        <p:txBody>
          <a:bodyPr/>
          <a:lstStyle>
            <a:lvl1pPr defTabSz="1475965" fontAlgn="auto">
              <a:spcBef>
                <a:spcPts val="0"/>
              </a:spcBef>
              <a:spcAft>
                <a:spcPts val="0"/>
              </a:spcAft>
              <a:defRPr>
                <a:latin typeface="+mn-lt"/>
                <a:cs typeface="+mn-cs"/>
              </a:defRPr>
            </a:lvl1pPr>
          </a:lstStyle>
          <a:p>
            <a:pPr>
              <a:defRPr/>
            </a:pPr>
            <a:endParaRPr lang="en-US"/>
          </a:p>
        </p:txBody>
      </p:sp>
      <p:sp>
        <p:nvSpPr>
          <p:cNvPr id="6" name="Slide Number Placeholder 5"/>
          <p:cNvSpPr>
            <a:spLocks noGrp="1"/>
          </p:cNvSpPr>
          <p:nvPr>
            <p:ph type="sldNum" sz="quarter" idx="12"/>
          </p:nvPr>
        </p:nvSpPr>
        <p:spPr>
          <a:xfrm>
            <a:off x="15328900" y="28060650"/>
            <a:ext cx="4989513" cy="1611313"/>
          </a:xfrm>
          <a:prstGeom prst="rect">
            <a:avLst/>
          </a:prstGeom>
        </p:spPr>
        <p:txBody>
          <a:bodyPr/>
          <a:lstStyle>
            <a:lvl1pPr defTabSz="1475965" fontAlgn="auto">
              <a:spcBef>
                <a:spcPts val="0"/>
              </a:spcBef>
              <a:spcAft>
                <a:spcPts val="0"/>
              </a:spcAft>
              <a:defRPr>
                <a:latin typeface="+mn-lt"/>
                <a:cs typeface="+mn-cs"/>
              </a:defRPr>
            </a:lvl1pPr>
          </a:lstStyle>
          <a:p>
            <a:pPr>
              <a:defRPr/>
            </a:pPr>
            <a:fld id="{15646B3E-7CFE-49AB-B6C0-1053D09C3934}"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1343273" y="7568806"/>
            <a:ext cx="15929893" cy="161229526"/>
          </a:xfrm>
          <a:prstGeom prst="rect">
            <a:avLst/>
          </a:prstGeo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3542452" y="7568806"/>
            <a:ext cx="47444347" cy="161229526"/>
          </a:xfrm>
          <a:prstGeom prst="rect">
            <a:avLst/>
          </a:prstGeo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a:xfrm>
            <a:off x="1069975" y="28060650"/>
            <a:ext cx="4989513" cy="1611313"/>
          </a:xfrm>
          <a:prstGeom prst="rect">
            <a:avLst/>
          </a:prstGeom>
        </p:spPr>
        <p:txBody>
          <a:bodyPr/>
          <a:lstStyle>
            <a:lvl1pPr defTabSz="1475965" fontAlgn="auto">
              <a:spcBef>
                <a:spcPts val="0"/>
              </a:spcBef>
              <a:spcAft>
                <a:spcPts val="0"/>
              </a:spcAft>
              <a:defRPr>
                <a:latin typeface="+mn-lt"/>
                <a:cs typeface="+mn-cs"/>
              </a:defRPr>
            </a:lvl1pPr>
          </a:lstStyle>
          <a:p>
            <a:pPr>
              <a:defRPr/>
            </a:pPr>
            <a:fld id="{3B127AA0-9AA7-4CC3-B802-EFA8D5B85B69}" type="datetimeFigureOut">
              <a:rPr lang="en-US"/>
              <a:pPr>
                <a:defRPr/>
              </a:pPr>
              <a:t>10/28/2010</a:t>
            </a:fld>
            <a:endParaRPr lang="en-US"/>
          </a:p>
        </p:txBody>
      </p:sp>
      <p:sp>
        <p:nvSpPr>
          <p:cNvPr id="5" name="Footer Placeholder 4"/>
          <p:cNvSpPr>
            <a:spLocks noGrp="1"/>
          </p:cNvSpPr>
          <p:nvPr>
            <p:ph type="ftr" sz="quarter" idx="11"/>
          </p:nvPr>
        </p:nvSpPr>
        <p:spPr>
          <a:xfrm>
            <a:off x="7307263" y="28060650"/>
            <a:ext cx="6773862" cy="1611313"/>
          </a:xfrm>
          <a:prstGeom prst="rect">
            <a:avLst/>
          </a:prstGeom>
        </p:spPr>
        <p:txBody>
          <a:bodyPr/>
          <a:lstStyle>
            <a:lvl1pPr defTabSz="1475965" fontAlgn="auto">
              <a:spcBef>
                <a:spcPts val="0"/>
              </a:spcBef>
              <a:spcAft>
                <a:spcPts val="0"/>
              </a:spcAft>
              <a:defRPr>
                <a:latin typeface="+mn-lt"/>
                <a:cs typeface="+mn-cs"/>
              </a:defRPr>
            </a:lvl1pPr>
          </a:lstStyle>
          <a:p>
            <a:pPr>
              <a:defRPr/>
            </a:pPr>
            <a:endParaRPr lang="en-US"/>
          </a:p>
        </p:txBody>
      </p:sp>
      <p:sp>
        <p:nvSpPr>
          <p:cNvPr id="6" name="Slide Number Placeholder 5"/>
          <p:cNvSpPr>
            <a:spLocks noGrp="1"/>
          </p:cNvSpPr>
          <p:nvPr>
            <p:ph type="sldNum" sz="quarter" idx="12"/>
          </p:nvPr>
        </p:nvSpPr>
        <p:spPr>
          <a:xfrm>
            <a:off x="15328900" y="28060650"/>
            <a:ext cx="4989513" cy="1611313"/>
          </a:xfrm>
          <a:prstGeom prst="rect">
            <a:avLst/>
          </a:prstGeom>
        </p:spPr>
        <p:txBody>
          <a:bodyPr/>
          <a:lstStyle>
            <a:lvl1pPr defTabSz="1475965" fontAlgn="auto">
              <a:spcBef>
                <a:spcPts val="0"/>
              </a:spcBef>
              <a:spcAft>
                <a:spcPts val="0"/>
              </a:spcAft>
              <a:defRPr>
                <a:latin typeface="+mn-lt"/>
                <a:cs typeface="+mn-cs"/>
              </a:defRPr>
            </a:lvl1pPr>
          </a:lstStyle>
          <a:p>
            <a:pPr>
              <a:defRPr/>
            </a:pPr>
            <a:fld id="{B0112714-426B-4FA3-B8D3-1E103E078F37}"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184877" y="4368387"/>
            <a:ext cx="19249549" cy="5045869"/>
          </a:xfrm>
          <a:prstGeom prst="rect">
            <a:avLst/>
          </a:prstGeom>
        </p:spPr>
        <p:txBody>
          <a:bodyPr/>
          <a:lstStyle/>
          <a:p>
            <a:r>
              <a:rPr lang="en-GB" smtClean="0"/>
              <a:t>Click to edit Master title style</a:t>
            </a:r>
            <a:endParaRPr lang="en-US"/>
          </a:p>
        </p:txBody>
      </p:sp>
      <p:sp>
        <p:nvSpPr>
          <p:cNvPr id="3" name="Content Placeholder 2"/>
          <p:cNvSpPr>
            <a:spLocks noGrp="1"/>
          </p:cNvSpPr>
          <p:nvPr>
            <p:ph idx="1"/>
          </p:nvPr>
        </p:nvSpPr>
        <p:spPr>
          <a:xfrm>
            <a:off x="1146391" y="10294973"/>
            <a:ext cx="19249549" cy="16261388"/>
          </a:xfrm>
          <a:prstGeom prst="rect">
            <a:avLst/>
          </a:prstGeom>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689535" y="19454630"/>
            <a:ext cx="18180130" cy="6012994"/>
          </a:xfrm>
          <a:prstGeom prst="rect">
            <a:avLst/>
          </a:prstGeom>
        </p:spPr>
        <p:txBody>
          <a:bodyPr anchor="t"/>
          <a:lstStyle>
            <a:lvl1pPr algn="l">
              <a:defRPr sz="12900" b="1" cap="all"/>
            </a:lvl1pPr>
          </a:lstStyle>
          <a:p>
            <a:r>
              <a:rPr lang="en-GB" smtClean="0"/>
              <a:t>Click to edit Master title style</a:t>
            </a:r>
            <a:endParaRPr lang="en-US"/>
          </a:p>
        </p:txBody>
      </p:sp>
      <p:sp>
        <p:nvSpPr>
          <p:cNvPr id="3" name="Text Placeholder 2"/>
          <p:cNvSpPr>
            <a:spLocks noGrp="1"/>
          </p:cNvSpPr>
          <p:nvPr>
            <p:ph type="body" idx="1"/>
          </p:nvPr>
        </p:nvSpPr>
        <p:spPr>
          <a:xfrm>
            <a:off x="1689535" y="12831929"/>
            <a:ext cx="18180130" cy="6622701"/>
          </a:xfrm>
          <a:prstGeom prst="rect">
            <a:avLst/>
          </a:prstGeom>
        </p:spPr>
        <p:txBody>
          <a:bodyPr anchor="b"/>
          <a:lstStyle>
            <a:lvl1pPr marL="0" indent="0">
              <a:buNone/>
              <a:defRPr sz="6400">
                <a:solidFill>
                  <a:schemeClr val="tx1">
                    <a:tint val="75000"/>
                  </a:schemeClr>
                </a:solidFill>
              </a:defRPr>
            </a:lvl1pPr>
            <a:lvl2pPr marL="1475965" indent="0">
              <a:buNone/>
              <a:defRPr sz="5800">
                <a:solidFill>
                  <a:schemeClr val="tx1">
                    <a:tint val="75000"/>
                  </a:schemeClr>
                </a:solidFill>
              </a:defRPr>
            </a:lvl2pPr>
            <a:lvl3pPr marL="2951931" indent="0">
              <a:buNone/>
              <a:defRPr sz="5200">
                <a:solidFill>
                  <a:schemeClr val="tx1">
                    <a:tint val="75000"/>
                  </a:schemeClr>
                </a:solidFill>
              </a:defRPr>
            </a:lvl3pPr>
            <a:lvl4pPr marL="4427896" indent="0">
              <a:buNone/>
              <a:defRPr sz="4500">
                <a:solidFill>
                  <a:schemeClr val="tx1">
                    <a:tint val="75000"/>
                  </a:schemeClr>
                </a:solidFill>
              </a:defRPr>
            </a:lvl4pPr>
            <a:lvl5pPr marL="5903862" indent="0">
              <a:buNone/>
              <a:defRPr sz="4500">
                <a:solidFill>
                  <a:schemeClr val="tx1">
                    <a:tint val="75000"/>
                  </a:schemeClr>
                </a:solidFill>
              </a:defRPr>
            </a:lvl5pPr>
            <a:lvl6pPr marL="7379827" indent="0">
              <a:buNone/>
              <a:defRPr sz="4500">
                <a:solidFill>
                  <a:schemeClr val="tx1">
                    <a:tint val="75000"/>
                  </a:schemeClr>
                </a:solidFill>
              </a:defRPr>
            </a:lvl6pPr>
            <a:lvl7pPr marL="8855793" indent="0">
              <a:buNone/>
              <a:defRPr sz="4500">
                <a:solidFill>
                  <a:schemeClr val="tx1">
                    <a:tint val="75000"/>
                  </a:schemeClr>
                </a:solidFill>
              </a:defRPr>
            </a:lvl7pPr>
            <a:lvl8pPr marL="10331758" indent="0">
              <a:buNone/>
              <a:defRPr sz="4500">
                <a:solidFill>
                  <a:schemeClr val="tx1">
                    <a:tint val="75000"/>
                  </a:schemeClr>
                </a:solidFill>
              </a:defRPr>
            </a:lvl8pPr>
            <a:lvl9pPr marL="11807724" indent="0">
              <a:buNone/>
              <a:defRPr sz="45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a:xfrm>
            <a:off x="1069975" y="28060650"/>
            <a:ext cx="4989513" cy="1611313"/>
          </a:xfrm>
          <a:prstGeom prst="rect">
            <a:avLst/>
          </a:prstGeom>
        </p:spPr>
        <p:txBody>
          <a:bodyPr/>
          <a:lstStyle>
            <a:lvl1pPr defTabSz="1475965" fontAlgn="auto">
              <a:spcBef>
                <a:spcPts val="0"/>
              </a:spcBef>
              <a:spcAft>
                <a:spcPts val="0"/>
              </a:spcAft>
              <a:defRPr>
                <a:latin typeface="+mn-lt"/>
                <a:cs typeface="+mn-cs"/>
              </a:defRPr>
            </a:lvl1pPr>
          </a:lstStyle>
          <a:p>
            <a:pPr>
              <a:defRPr/>
            </a:pPr>
            <a:fld id="{45FCD550-741E-4034-84DE-51912C0BCEDE}" type="datetimeFigureOut">
              <a:rPr lang="en-US"/>
              <a:pPr>
                <a:defRPr/>
              </a:pPr>
              <a:t>10/28/2010</a:t>
            </a:fld>
            <a:endParaRPr lang="en-US"/>
          </a:p>
        </p:txBody>
      </p:sp>
      <p:sp>
        <p:nvSpPr>
          <p:cNvPr id="5" name="Footer Placeholder 4"/>
          <p:cNvSpPr>
            <a:spLocks noGrp="1"/>
          </p:cNvSpPr>
          <p:nvPr>
            <p:ph type="ftr" sz="quarter" idx="11"/>
          </p:nvPr>
        </p:nvSpPr>
        <p:spPr>
          <a:xfrm>
            <a:off x="7307263" y="28060650"/>
            <a:ext cx="6773862" cy="1611313"/>
          </a:xfrm>
          <a:prstGeom prst="rect">
            <a:avLst/>
          </a:prstGeom>
        </p:spPr>
        <p:txBody>
          <a:bodyPr/>
          <a:lstStyle>
            <a:lvl1pPr defTabSz="1475965" fontAlgn="auto">
              <a:spcBef>
                <a:spcPts val="0"/>
              </a:spcBef>
              <a:spcAft>
                <a:spcPts val="0"/>
              </a:spcAft>
              <a:defRPr>
                <a:latin typeface="+mn-lt"/>
                <a:cs typeface="+mn-cs"/>
              </a:defRPr>
            </a:lvl1pPr>
          </a:lstStyle>
          <a:p>
            <a:pPr>
              <a:defRPr/>
            </a:pPr>
            <a:endParaRPr lang="en-US"/>
          </a:p>
        </p:txBody>
      </p:sp>
      <p:sp>
        <p:nvSpPr>
          <p:cNvPr id="6" name="Slide Number Placeholder 5"/>
          <p:cNvSpPr>
            <a:spLocks noGrp="1"/>
          </p:cNvSpPr>
          <p:nvPr>
            <p:ph type="sldNum" sz="quarter" idx="12"/>
          </p:nvPr>
        </p:nvSpPr>
        <p:spPr>
          <a:xfrm>
            <a:off x="15328900" y="28060650"/>
            <a:ext cx="4989513" cy="1611313"/>
          </a:xfrm>
          <a:prstGeom prst="rect">
            <a:avLst/>
          </a:prstGeom>
        </p:spPr>
        <p:txBody>
          <a:bodyPr/>
          <a:lstStyle>
            <a:lvl1pPr defTabSz="1475965" fontAlgn="auto">
              <a:spcBef>
                <a:spcPts val="0"/>
              </a:spcBef>
              <a:spcAft>
                <a:spcPts val="0"/>
              </a:spcAft>
              <a:defRPr>
                <a:latin typeface="+mn-lt"/>
                <a:cs typeface="+mn-cs"/>
              </a:defRPr>
            </a:lvl1pPr>
          </a:lstStyle>
          <a:p>
            <a:pPr>
              <a:defRPr/>
            </a:pPr>
            <a:fld id="{68D73535-6020-4917-86FF-E1D1BC03D76A}"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184877" y="4368387"/>
            <a:ext cx="19249549" cy="5045869"/>
          </a:xfrm>
          <a:prstGeom prst="rect">
            <a:avLst/>
          </a:prstGeom>
        </p:spPr>
        <p:txBody>
          <a:bodyPr/>
          <a:lstStyle/>
          <a:p>
            <a:r>
              <a:rPr lang="en-GB" smtClean="0"/>
              <a:t>Click to edit Master title style</a:t>
            </a:r>
            <a:endParaRPr lang="en-US"/>
          </a:p>
        </p:txBody>
      </p:sp>
      <p:sp>
        <p:nvSpPr>
          <p:cNvPr id="3" name="Content Placeholder 2"/>
          <p:cNvSpPr>
            <a:spLocks noGrp="1"/>
          </p:cNvSpPr>
          <p:nvPr>
            <p:ph sz="half" idx="1"/>
          </p:nvPr>
        </p:nvSpPr>
        <p:spPr>
          <a:xfrm>
            <a:off x="3542452" y="44088281"/>
            <a:ext cx="31685264" cy="124710047"/>
          </a:xfrm>
          <a:prstGeom prst="rect">
            <a:avLst/>
          </a:prstGeom>
        </p:spPr>
        <p:txBody>
          <a:bodyPr/>
          <a:lstStyle>
            <a:lvl1pPr>
              <a:defRPr sz="9000"/>
            </a:lvl1pPr>
            <a:lvl2pPr>
              <a:defRPr sz="7800"/>
            </a:lvl2pPr>
            <a:lvl3pPr>
              <a:defRPr sz="6400"/>
            </a:lvl3pPr>
            <a:lvl4pPr>
              <a:defRPr sz="5800"/>
            </a:lvl4pPr>
            <a:lvl5pPr>
              <a:defRPr sz="5800"/>
            </a:lvl5pPr>
            <a:lvl6pPr>
              <a:defRPr sz="5800"/>
            </a:lvl6pPr>
            <a:lvl7pPr>
              <a:defRPr sz="5800"/>
            </a:lvl7pPr>
            <a:lvl8pPr>
              <a:defRPr sz="5800"/>
            </a:lvl8pPr>
            <a:lvl9pPr>
              <a:defRPr sz="5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35584191" y="44088281"/>
            <a:ext cx="31688976" cy="124710047"/>
          </a:xfrm>
          <a:prstGeom prst="rect">
            <a:avLst/>
          </a:prstGeom>
        </p:spPr>
        <p:txBody>
          <a:bodyPr/>
          <a:lstStyle>
            <a:lvl1pPr>
              <a:defRPr sz="9000"/>
            </a:lvl1pPr>
            <a:lvl2pPr>
              <a:defRPr sz="7800"/>
            </a:lvl2pPr>
            <a:lvl3pPr>
              <a:defRPr sz="6400"/>
            </a:lvl3pPr>
            <a:lvl4pPr>
              <a:defRPr sz="5800"/>
            </a:lvl4pPr>
            <a:lvl5pPr>
              <a:defRPr sz="5800"/>
            </a:lvl5pPr>
            <a:lvl6pPr>
              <a:defRPr sz="5800"/>
            </a:lvl6pPr>
            <a:lvl7pPr>
              <a:defRPr sz="5800"/>
            </a:lvl7pPr>
            <a:lvl8pPr>
              <a:defRPr sz="5800"/>
            </a:lvl8pPr>
            <a:lvl9pPr>
              <a:defRPr sz="5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Date Placeholder 4"/>
          <p:cNvSpPr>
            <a:spLocks noGrp="1"/>
          </p:cNvSpPr>
          <p:nvPr>
            <p:ph type="dt" sz="half" idx="10"/>
          </p:nvPr>
        </p:nvSpPr>
        <p:spPr>
          <a:xfrm>
            <a:off x="1069975" y="28060650"/>
            <a:ext cx="4989513" cy="1611313"/>
          </a:xfrm>
          <a:prstGeom prst="rect">
            <a:avLst/>
          </a:prstGeom>
        </p:spPr>
        <p:txBody>
          <a:bodyPr/>
          <a:lstStyle>
            <a:lvl1pPr defTabSz="1475965" fontAlgn="auto">
              <a:spcBef>
                <a:spcPts val="0"/>
              </a:spcBef>
              <a:spcAft>
                <a:spcPts val="0"/>
              </a:spcAft>
              <a:defRPr>
                <a:latin typeface="+mn-lt"/>
                <a:cs typeface="+mn-cs"/>
              </a:defRPr>
            </a:lvl1pPr>
          </a:lstStyle>
          <a:p>
            <a:pPr>
              <a:defRPr/>
            </a:pPr>
            <a:fld id="{3DC08E3E-56CC-4E62-B614-F7614D4C7012}" type="datetimeFigureOut">
              <a:rPr lang="en-US"/>
              <a:pPr>
                <a:defRPr/>
              </a:pPr>
              <a:t>10/28/2010</a:t>
            </a:fld>
            <a:endParaRPr lang="en-US"/>
          </a:p>
        </p:txBody>
      </p:sp>
      <p:sp>
        <p:nvSpPr>
          <p:cNvPr id="6" name="Footer Placeholder 5"/>
          <p:cNvSpPr>
            <a:spLocks noGrp="1"/>
          </p:cNvSpPr>
          <p:nvPr>
            <p:ph type="ftr" sz="quarter" idx="11"/>
          </p:nvPr>
        </p:nvSpPr>
        <p:spPr>
          <a:xfrm>
            <a:off x="7307263" y="28060650"/>
            <a:ext cx="6773862" cy="1611313"/>
          </a:xfrm>
          <a:prstGeom prst="rect">
            <a:avLst/>
          </a:prstGeom>
        </p:spPr>
        <p:txBody>
          <a:bodyPr/>
          <a:lstStyle>
            <a:lvl1pPr defTabSz="1475965" fontAlgn="auto">
              <a:spcBef>
                <a:spcPts val="0"/>
              </a:spcBef>
              <a:spcAft>
                <a:spcPts val="0"/>
              </a:spcAft>
              <a:defRPr>
                <a:latin typeface="+mn-lt"/>
                <a:cs typeface="+mn-cs"/>
              </a:defRPr>
            </a:lvl1pPr>
          </a:lstStyle>
          <a:p>
            <a:pPr>
              <a:defRPr/>
            </a:pPr>
            <a:endParaRPr lang="en-US"/>
          </a:p>
        </p:txBody>
      </p:sp>
      <p:sp>
        <p:nvSpPr>
          <p:cNvPr id="7" name="Slide Number Placeholder 6"/>
          <p:cNvSpPr>
            <a:spLocks noGrp="1"/>
          </p:cNvSpPr>
          <p:nvPr>
            <p:ph type="sldNum" sz="quarter" idx="12"/>
          </p:nvPr>
        </p:nvSpPr>
        <p:spPr>
          <a:xfrm>
            <a:off x="15328900" y="28060650"/>
            <a:ext cx="4989513" cy="1611313"/>
          </a:xfrm>
          <a:prstGeom prst="rect">
            <a:avLst/>
          </a:prstGeom>
        </p:spPr>
        <p:txBody>
          <a:bodyPr/>
          <a:lstStyle>
            <a:lvl1pPr defTabSz="1475965" fontAlgn="auto">
              <a:spcBef>
                <a:spcPts val="0"/>
              </a:spcBef>
              <a:spcAft>
                <a:spcPts val="0"/>
              </a:spcAft>
              <a:defRPr>
                <a:latin typeface="+mn-lt"/>
                <a:cs typeface="+mn-cs"/>
              </a:defRPr>
            </a:lvl1pPr>
          </a:lstStyle>
          <a:p>
            <a:pPr>
              <a:defRPr/>
            </a:pPr>
            <a:fld id="{105AFAF2-2197-4662-BFB6-3A5B6CB1D306}"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069420" y="1212413"/>
            <a:ext cx="19249549" cy="5045869"/>
          </a:xfrm>
          <a:prstGeom prst="rect">
            <a:avLst/>
          </a:prstGeom>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1069420" y="6776884"/>
            <a:ext cx="9450252" cy="2824283"/>
          </a:xfrm>
          <a:prstGeom prst="rect">
            <a:avLst/>
          </a:prstGeom>
        </p:spPr>
        <p:txBody>
          <a:bodyPr anchor="b"/>
          <a:lstStyle>
            <a:lvl1pPr marL="0" indent="0">
              <a:buNone/>
              <a:defRPr sz="7800" b="1"/>
            </a:lvl1pPr>
            <a:lvl2pPr marL="1475965" indent="0">
              <a:buNone/>
              <a:defRPr sz="6400" b="1"/>
            </a:lvl2pPr>
            <a:lvl3pPr marL="2951931" indent="0">
              <a:buNone/>
              <a:defRPr sz="5800" b="1"/>
            </a:lvl3pPr>
            <a:lvl4pPr marL="4427896" indent="0">
              <a:buNone/>
              <a:defRPr sz="5200" b="1"/>
            </a:lvl4pPr>
            <a:lvl5pPr marL="5903862" indent="0">
              <a:buNone/>
              <a:defRPr sz="5200" b="1"/>
            </a:lvl5pPr>
            <a:lvl6pPr marL="7379827" indent="0">
              <a:buNone/>
              <a:defRPr sz="5200" b="1"/>
            </a:lvl6pPr>
            <a:lvl7pPr marL="8855793" indent="0">
              <a:buNone/>
              <a:defRPr sz="5200" b="1"/>
            </a:lvl7pPr>
            <a:lvl8pPr marL="10331758" indent="0">
              <a:buNone/>
              <a:defRPr sz="5200" b="1"/>
            </a:lvl8pPr>
            <a:lvl9pPr marL="11807724" indent="0">
              <a:buNone/>
              <a:defRPr sz="5200" b="1"/>
            </a:lvl9pPr>
          </a:lstStyle>
          <a:p>
            <a:pPr lvl="0"/>
            <a:r>
              <a:rPr lang="en-GB" smtClean="0"/>
              <a:t>Click to edit Master text styles</a:t>
            </a:r>
          </a:p>
        </p:txBody>
      </p:sp>
      <p:sp>
        <p:nvSpPr>
          <p:cNvPr id="4" name="Content Placeholder 3"/>
          <p:cNvSpPr>
            <a:spLocks noGrp="1"/>
          </p:cNvSpPr>
          <p:nvPr>
            <p:ph sz="half" idx="2"/>
          </p:nvPr>
        </p:nvSpPr>
        <p:spPr>
          <a:xfrm>
            <a:off x="1069420" y="9601168"/>
            <a:ext cx="9450252" cy="17443290"/>
          </a:xfrm>
          <a:prstGeom prst="rect">
            <a:avLst/>
          </a:prstGeom>
        </p:spPr>
        <p:txBody>
          <a:bodyPr/>
          <a:lstStyle>
            <a:lvl1pPr>
              <a:defRPr sz="7800"/>
            </a:lvl1pPr>
            <a:lvl2pPr>
              <a:defRPr sz="6400"/>
            </a:lvl2pPr>
            <a:lvl3pPr>
              <a:defRPr sz="5800"/>
            </a:lvl3pPr>
            <a:lvl4pPr>
              <a:defRPr sz="5200"/>
            </a:lvl4pPr>
            <a:lvl5pPr>
              <a:defRPr sz="5200"/>
            </a:lvl5pPr>
            <a:lvl6pPr>
              <a:defRPr sz="5200"/>
            </a:lvl6pPr>
            <a:lvl7pPr>
              <a:defRPr sz="5200"/>
            </a:lvl7pPr>
            <a:lvl8pPr>
              <a:defRPr sz="5200"/>
            </a:lvl8pPr>
            <a:lvl9pPr>
              <a:defRPr sz="52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Text Placeholder 4"/>
          <p:cNvSpPr>
            <a:spLocks noGrp="1"/>
          </p:cNvSpPr>
          <p:nvPr>
            <p:ph type="body" sz="quarter" idx="3"/>
          </p:nvPr>
        </p:nvSpPr>
        <p:spPr>
          <a:xfrm>
            <a:off x="10865005" y="6776884"/>
            <a:ext cx="9453965" cy="2824283"/>
          </a:xfrm>
          <a:prstGeom prst="rect">
            <a:avLst/>
          </a:prstGeom>
        </p:spPr>
        <p:txBody>
          <a:bodyPr anchor="b"/>
          <a:lstStyle>
            <a:lvl1pPr marL="0" indent="0">
              <a:buNone/>
              <a:defRPr sz="7800" b="1"/>
            </a:lvl1pPr>
            <a:lvl2pPr marL="1475965" indent="0">
              <a:buNone/>
              <a:defRPr sz="6400" b="1"/>
            </a:lvl2pPr>
            <a:lvl3pPr marL="2951931" indent="0">
              <a:buNone/>
              <a:defRPr sz="5800" b="1"/>
            </a:lvl3pPr>
            <a:lvl4pPr marL="4427896" indent="0">
              <a:buNone/>
              <a:defRPr sz="5200" b="1"/>
            </a:lvl4pPr>
            <a:lvl5pPr marL="5903862" indent="0">
              <a:buNone/>
              <a:defRPr sz="5200" b="1"/>
            </a:lvl5pPr>
            <a:lvl6pPr marL="7379827" indent="0">
              <a:buNone/>
              <a:defRPr sz="5200" b="1"/>
            </a:lvl6pPr>
            <a:lvl7pPr marL="8855793" indent="0">
              <a:buNone/>
              <a:defRPr sz="5200" b="1"/>
            </a:lvl7pPr>
            <a:lvl8pPr marL="10331758" indent="0">
              <a:buNone/>
              <a:defRPr sz="5200" b="1"/>
            </a:lvl8pPr>
            <a:lvl9pPr marL="11807724" indent="0">
              <a:buNone/>
              <a:defRPr sz="5200" b="1"/>
            </a:lvl9pPr>
          </a:lstStyle>
          <a:p>
            <a:pPr lvl="0"/>
            <a:r>
              <a:rPr lang="en-GB" smtClean="0"/>
              <a:t>Click to edit Master text styles</a:t>
            </a:r>
          </a:p>
        </p:txBody>
      </p:sp>
      <p:sp>
        <p:nvSpPr>
          <p:cNvPr id="6" name="Content Placeholder 5"/>
          <p:cNvSpPr>
            <a:spLocks noGrp="1"/>
          </p:cNvSpPr>
          <p:nvPr>
            <p:ph sz="quarter" idx="4"/>
          </p:nvPr>
        </p:nvSpPr>
        <p:spPr>
          <a:xfrm>
            <a:off x="10865005" y="9601168"/>
            <a:ext cx="9453965" cy="17443290"/>
          </a:xfrm>
          <a:prstGeom prst="rect">
            <a:avLst/>
          </a:prstGeom>
        </p:spPr>
        <p:txBody>
          <a:bodyPr/>
          <a:lstStyle>
            <a:lvl1pPr>
              <a:defRPr sz="7800"/>
            </a:lvl1pPr>
            <a:lvl2pPr>
              <a:defRPr sz="6400"/>
            </a:lvl2pPr>
            <a:lvl3pPr>
              <a:defRPr sz="5800"/>
            </a:lvl3pPr>
            <a:lvl4pPr>
              <a:defRPr sz="5200"/>
            </a:lvl4pPr>
            <a:lvl5pPr>
              <a:defRPr sz="5200"/>
            </a:lvl5pPr>
            <a:lvl6pPr>
              <a:defRPr sz="5200"/>
            </a:lvl6pPr>
            <a:lvl7pPr>
              <a:defRPr sz="5200"/>
            </a:lvl7pPr>
            <a:lvl8pPr>
              <a:defRPr sz="5200"/>
            </a:lvl8pPr>
            <a:lvl9pPr>
              <a:defRPr sz="52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7" name="Date Placeholder 6"/>
          <p:cNvSpPr>
            <a:spLocks noGrp="1"/>
          </p:cNvSpPr>
          <p:nvPr>
            <p:ph type="dt" sz="half" idx="10"/>
          </p:nvPr>
        </p:nvSpPr>
        <p:spPr>
          <a:xfrm>
            <a:off x="1069975" y="28060650"/>
            <a:ext cx="4989513" cy="1611313"/>
          </a:xfrm>
          <a:prstGeom prst="rect">
            <a:avLst/>
          </a:prstGeom>
        </p:spPr>
        <p:txBody>
          <a:bodyPr/>
          <a:lstStyle>
            <a:lvl1pPr defTabSz="1475965" fontAlgn="auto">
              <a:spcBef>
                <a:spcPts val="0"/>
              </a:spcBef>
              <a:spcAft>
                <a:spcPts val="0"/>
              </a:spcAft>
              <a:defRPr>
                <a:latin typeface="+mn-lt"/>
                <a:cs typeface="+mn-cs"/>
              </a:defRPr>
            </a:lvl1pPr>
          </a:lstStyle>
          <a:p>
            <a:pPr>
              <a:defRPr/>
            </a:pPr>
            <a:fld id="{7326BAE3-1CC7-48EA-8AB0-5B51B1C15B9A}" type="datetimeFigureOut">
              <a:rPr lang="en-US"/>
              <a:pPr>
                <a:defRPr/>
              </a:pPr>
              <a:t>10/28/2010</a:t>
            </a:fld>
            <a:endParaRPr lang="en-US"/>
          </a:p>
        </p:txBody>
      </p:sp>
      <p:sp>
        <p:nvSpPr>
          <p:cNvPr id="8" name="Footer Placeholder 7"/>
          <p:cNvSpPr>
            <a:spLocks noGrp="1"/>
          </p:cNvSpPr>
          <p:nvPr>
            <p:ph type="ftr" sz="quarter" idx="11"/>
          </p:nvPr>
        </p:nvSpPr>
        <p:spPr>
          <a:xfrm>
            <a:off x="7307263" y="28060650"/>
            <a:ext cx="6773862" cy="1611313"/>
          </a:xfrm>
          <a:prstGeom prst="rect">
            <a:avLst/>
          </a:prstGeom>
        </p:spPr>
        <p:txBody>
          <a:bodyPr/>
          <a:lstStyle>
            <a:lvl1pPr defTabSz="1475965" fontAlgn="auto">
              <a:spcBef>
                <a:spcPts val="0"/>
              </a:spcBef>
              <a:spcAft>
                <a:spcPts val="0"/>
              </a:spcAft>
              <a:defRPr>
                <a:latin typeface="+mn-lt"/>
                <a:cs typeface="+mn-cs"/>
              </a:defRPr>
            </a:lvl1pPr>
          </a:lstStyle>
          <a:p>
            <a:pPr>
              <a:defRPr/>
            </a:pPr>
            <a:endParaRPr lang="en-US"/>
          </a:p>
        </p:txBody>
      </p:sp>
      <p:sp>
        <p:nvSpPr>
          <p:cNvPr id="9" name="Slide Number Placeholder 8"/>
          <p:cNvSpPr>
            <a:spLocks noGrp="1"/>
          </p:cNvSpPr>
          <p:nvPr>
            <p:ph type="sldNum" sz="quarter" idx="12"/>
          </p:nvPr>
        </p:nvSpPr>
        <p:spPr>
          <a:xfrm>
            <a:off x="15328900" y="28060650"/>
            <a:ext cx="4989513" cy="1611313"/>
          </a:xfrm>
          <a:prstGeom prst="rect">
            <a:avLst/>
          </a:prstGeom>
        </p:spPr>
        <p:txBody>
          <a:bodyPr/>
          <a:lstStyle>
            <a:lvl1pPr defTabSz="1475965" fontAlgn="auto">
              <a:spcBef>
                <a:spcPts val="0"/>
              </a:spcBef>
              <a:spcAft>
                <a:spcPts val="0"/>
              </a:spcAft>
              <a:defRPr>
                <a:latin typeface="+mn-lt"/>
                <a:cs typeface="+mn-cs"/>
              </a:defRPr>
            </a:lvl1pPr>
          </a:lstStyle>
          <a:p>
            <a:pPr>
              <a:defRPr/>
            </a:pPr>
            <a:fld id="{68C5A2E0-A7BE-49EA-A63D-5E3DA9A244A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184877" y="4368387"/>
            <a:ext cx="19249549" cy="5045869"/>
          </a:xfrm>
          <a:prstGeom prst="rect">
            <a:avLst/>
          </a:prstGeom>
        </p:spPr>
        <p:txBody>
          <a:bodyPr/>
          <a:lstStyle/>
          <a:p>
            <a:r>
              <a:rPr lang="en-GB" smtClean="0"/>
              <a:t>Click to edit Master title style</a:t>
            </a:r>
            <a:endParaRPr lang="en-US"/>
          </a:p>
        </p:txBody>
      </p:sp>
      <p:sp>
        <p:nvSpPr>
          <p:cNvPr id="3" name="Date Placeholder 2"/>
          <p:cNvSpPr>
            <a:spLocks noGrp="1"/>
          </p:cNvSpPr>
          <p:nvPr>
            <p:ph type="dt" sz="half" idx="10"/>
          </p:nvPr>
        </p:nvSpPr>
        <p:spPr>
          <a:xfrm>
            <a:off x="1069975" y="28060650"/>
            <a:ext cx="4989513" cy="1611313"/>
          </a:xfrm>
          <a:prstGeom prst="rect">
            <a:avLst/>
          </a:prstGeom>
        </p:spPr>
        <p:txBody>
          <a:bodyPr/>
          <a:lstStyle>
            <a:lvl1pPr defTabSz="1475965" fontAlgn="auto">
              <a:spcBef>
                <a:spcPts val="0"/>
              </a:spcBef>
              <a:spcAft>
                <a:spcPts val="0"/>
              </a:spcAft>
              <a:defRPr>
                <a:latin typeface="+mn-lt"/>
                <a:cs typeface="+mn-cs"/>
              </a:defRPr>
            </a:lvl1pPr>
          </a:lstStyle>
          <a:p>
            <a:pPr>
              <a:defRPr/>
            </a:pPr>
            <a:fld id="{94B833A5-5477-4965-9722-9C1B0F108FB1}" type="datetimeFigureOut">
              <a:rPr lang="en-US"/>
              <a:pPr>
                <a:defRPr/>
              </a:pPr>
              <a:t>10/28/2010</a:t>
            </a:fld>
            <a:endParaRPr lang="en-US"/>
          </a:p>
        </p:txBody>
      </p:sp>
      <p:sp>
        <p:nvSpPr>
          <p:cNvPr id="4" name="Footer Placeholder 3"/>
          <p:cNvSpPr>
            <a:spLocks noGrp="1"/>
          </p:cNvSpPr>
          <p:nvPr>
            <p:ph type="ftr" sz="quarter" idx="11"/>
          </p:nvPr>
        </p:nvSpPr>
        <p:spPr>
          <a:xfrm>
            <a:off x="7307263" y="28060650"/>
            <a:ext cx="6773862" cy="1611313"/>
          </a:xfrm>
          <a:prstGeom prst="rect">
            <a:avLst/>
          </a:prstGeom>
        </p:spPr>
        <p:txBody>
          <a:bodyPr/>
          <a:lstStyle>
            <a:lvl1pPr defTabSz="1475965" fontAlgn="auto">
              <a:spcBef>
                <a:spcPts val="0"/>
              </a:spcBef>
              <a:spcAft>
                <a:spcPts val="0"/>
              </a:spcAft>
              <a:defRPr>
                <a:latin typeface="+mn-lt"/>
                <a:cs typeface="+mn-cs"/>
              </a:defRPr>
            </a:lvl1pPr>
          </a:lstStyle>
          <a:p>
            <a:pPr>
              <a:defRPr/>
            </a:pPr>
            <a:endParaRPr lang="en-US"/>
          </a:p>
        </p:txBody>
      </p:sp>
      <p:sp>
        <p:nvSpPr>
          <p:cNvPr id="5" name="Slide Number Placeholder 4"/>
          <p:cNvSpPr>
            <a:spLocks noGrp="1"/>
          </p:cNvSpPr>
          <p:nvPr>
            <p:ph type="sldNum" sz="quarter" idx="12"/>
          </p:nvPr>
        </p:nvSpPr>
        <p:spPr>
          <a:xfrm>
            <a:off x="15328900" y="28060650"/>
            <a:ext cx="4989513" cy="1611313"/>
          </a:xfrm>
          <a:prstGeom prst="rect">
            <a:avLst/>
          </a:prstGeom>
        </p:spPr>
        <p:txBody>
          <a:bodyPr/>
          <a:lstStyle>
            <a:lvl1pPr defTabSz="1475965" fontAlgn="auto">
              <a:spcBef>
                <a:spcPts val="0"/>
              </a:spcBef>
              <a:spcAft>
                <a:spcPts val="0"/>
              </a:spcAft>
              <a:defRPr>
                <a:latin typeface="+mn-lt"/>
                <a:cs typeface="+mn-cs"/>
              </a:defRPr>
            </a:lvl1pPr>
          </a:lstStyle>
          <a:p>
            <a:pPr>
              <a:defRPr/>
            </a:pPr>
            <a:fld id="{065E952A-2895-4CE4-A359-A4DD759423B6}"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1069975" y="28060650"/>
            <a:ext cx="4989513" cy="1611313"/>
          </a:xfrm>
          <a:prstGeom prst="rect">
            <a:avLst/>
          </a:prstGeom>
        </p:spPr>
        <p:txBody>
          <a:bodyPr/>
          <a:lstStyle>
            <a:lvl1pPr defTabSz="1475965" fontAlgn="auto">
              <a:spcBef>
                <a:spcPts val="0"/>
              </a:spcBef>
              <a:spcAft>
                <a:spcPts val="0"/>
              </a:spcAft>
              <a:defRPr>
                <a:latin typeface="+mn-lt"/>
                <a:cs typeface="+mn-cs"/>
              </a:defRPr>
            </a:lvl1pPr>
          </a:lstStyle>
          <a:p>
            <a:pPr>
              <a:defRPr/>
            </a:pPr>
            <a:fld id="{DD420246-F855-468A-AA5A-B3D152973E56}" type="datetimeFigureOut">
              <a:rPr lang="en-US"/>
              <a:pPr>
                <a:defRPr/>
              </a:pPr>
              <a:t>10/28/2010</a:t>
            </a:fld>
            <a:endParaRPr lang="en-US"/>
          </a:p>
        </p:txBody>
      </p:sp>
      <p:sp>
        <p:nvSpPr>
          <p:cNvPr id="3" name="Footer Placeholder 2"/>
          <p:cNvSpPr>
            <a:spLocks noGrp="1"/>
          </p:cNvSpPr>
          <p:nvPr>
            <p:ph type="ftr" sz="quarter" idx="11"/>
          </p:nvPr>
        </p:nvSpPr>
        <p:spPr>
          <a:xfrm>
            <a:off x="7307263" y="28060650"/>
            <a:ext cx="6773862" cy="1611313"/>
          </a:xfrm>
          <a:prstGeom prst="rect">
            <a:avLst/>
          </a:prstGeom>
        </p:spPr>
        <p:txBody>
          <a:bodyPr/>
          <a:lstStyle>
            <a:lvl1pPr defTabSz="1475965" fontAlgn="auto">
              <a:spcBef>
                <a:spcPts val="0"/>
              </a:spcBef>
              <a:spcAft>
                <a:spcPts val="0"/>
              </a:spcAft>
              <a:defRPr>
                <a:latin typeface="+mn-lt"/>
                <a:cs typeface="+mn-cs"/>
              </a:defRPr>
            </a:lvl1pPr>
          </a:lstStyle>
          <a:p>
            <a:pPr>
              <a:defRPr/>
            </a:pPr>
            <a:endParaRPr lang="en-US"/>
          </a:p>
        </p:txBody>
      </p:sp>
      <p:sp>
        <p:nvSpPr>
          <p:cNvPr id="4" name="Slide Number Placeholder 3"/>
          <p:cNvSpPr>
            <a:spLocks noGrp="1"/>
          </p:cNvSpPr>
          <p:nvPr>
            <p:ph type="sldNum" sz="quarter" idx="12"/>
          </p:nvPr>
        </p:nvSpPr>
        <p:spPr>
          <a:xfrm>
            <a:off x="15328900" y="28060650"/>
            <a:ext cx="4989513" cy="1611313"/>
          </a:xfrm>
          <a:prstGeom prst="rect">
            <a:avLst/>
          </a:prstGeom>
        </p:spPr>
        <p:txBody>
          <a:bodyPr/>
          <a:lstStyle>
            <a:lvl1pPr defTabSz="1475965" fontAlgn="auto">
              <a:spcBef>
                <a:spcPts val="0"/>
              </a:spcBef>
              <a:spcAft>
                <a:spcPts val="0"/>
              </a:spcAft>
              <a:defRPr>
                <a:latin typeface="+mn-lt"/>
                <a:cs typeface="+mn-cs"/>
              </a:defRPr>
            </a:lvl1pPr>
          </a:lstStyle>
          <a:p>
            <a:pPr>
              <a:defRPr/>
            </a:pPr>
            <a:fld id="{5E2242AD-FE86-4A6A-B211-D51026C28DF7}"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69421" y="1205402"/>
            <a:ext cx="7036632" cy="5129967"/>
          </a:xfrm>
          <a:prstGeom prst="rect">
            <a:avLst/>
          </a:prstGeom>
        </p:spPr>
        <p:txBody>
          <a:bodyPr anchor="b"/>
          <a:lstStyle>
            <a:lvl1pPr algn="l">
              <a:defRPr sz="6400" b="1"/>
            </a:lvl1pPr>
          </a:lstStyle>
          <a:p>
            <a:r>
              <a:rPr lang="en-GB" smtClean="0"/>
              <a:t>Click to edit Master title style</a:t>
            </a:r>
            <a:endParaRPr lang="en-US"/>
          </a:p>
        </p:txBody>
      </p:sp>
      <p:sp>
        <p:nvSpPr>
          <p:cNvPr id="3" name="Content Placeholder 2"/>
          <p:cNvSpPr>
            <a:spLocks noGrp="1"/>
          </p:cNvSpPr>
          <p:nvPr>
            <p:ph idx="1"/>
          </p:nvPr>
        </p:nvSpPr>
        <p:spPr>
          <a:xfrm>
            <a:off x="8362266" y="1205404"/>
            <a:ext cx="11956703" cy="25839056"/>
          </a:xfrm>
          <a:prstGeom prst="rect">
            <a:avLst/>
          </a:prstGeom>
        </p:spPr>
        <p:txBody>
          <a:bodyPr/>
          <a:lstStyle>
            <a:lvl1pPr>
              <a:defRPr sz="10300"/>
            </a:lvl1pPr>
            <a:lvl2pPr>
              <a:defRPr sz="9000"/>
            </a:lvl2pPr>
            <a:lvl3pPr>
              <a:defRPr sz="7800"/>
            </a:lvl3pPr>
            <a:lvl4pPr>
              <a:defRPr sz="6400"/>
            </a:lvl4pPr>
            <a:lvl5pPr>
              <a:defRPr sz="6400"/>
            </a:lvl5pPr>
            <a:lvl6pPr>
              <a:defRPr sz="6400"/>
            </a:lvl6pPr>
            <a:lvl7pPr>
              <a:defRPr sz="6400"/>
            </a:lvl7pPr>
            <a:lvl8pPr>
              <a:defRPr sz="6400"/>
            </a:lvl8pPr>
            <a:lvl9pPr>
              <a:defRPr sz="64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ext Placeholder 3"/>
          <p:cNvSpPr>
            <a:spLocks noGrp="1"/>
          </p:cNvSpPr>
          <p:nvPr>
            <p:ph type="body" sz="half" idx="2"/>
          </p:nvPr>
        </p:nvSpPr>
        <p:spPr>
          <a:xfrm>
            <a:off x="1069421" y="6335371"/>
            <a:ext cx="7036632" cy="20709089"/>
          </a:xfrm>
          <a:prstGeom prst="rect">
            <a:avLst/>
          </a:prstGeom>
        </p:spPr>
        <p:txBody>
          <a:bodyPr/>
          <a:lstStyle>
            <a:lvl1pPr marL="0" indent="0">
              <a:buNone/>
              <a:defRPr sz="4500"/>
            </a:lvl1pPr>
            <a:lvl2pPr marL="1475965" indent="0">
              <a:buNone/>
              <a:defRPr sz="3900"/>
            </a:lvl2pPr>
            <a:lvl3pPr marL="2951931" indent="0">
              <a:buNone/>
              <a:defRPr sz="3300"/>
            </a:lvl3pPr>
            <a:lvl4pPr marL="4427896" indent="0">
              <a:buNone/>
              <a:defRPr sz="2900"/>
            </a:lvl4pPr>
            <a:lvl5pPr marL="5903862" indent="0">
              <a:buNone/>
              <a:defRPr sz="2900"/>
            </a:lvl5pPr>
            <a:lvl6pPr marL="7379827" indent="0">
              <a:buNone/>
              <a:defRPr sz="2900"/>
            </a:lvl6pPr>
            <a:lvl7pPr marL="8855793" indent="0">
              <a:buNone/>
              <a:defRPr sz="2900"/>
            </a:lvl7pPr>
            <a:lvl8pPr marL="10331758" indent="0">
              <a:buNone/>
              <a:defRPr sz="2900"/>
            </a:lvl8pPr>
            <a:lvl9pPr marL="11807724" indent="0">
              <a:buNone/>
              <a:defRPr sz="2900"/>
            </a:lvl9pPr>
          </a:lstStyle>
          <a:p>
            <a:pPr lvl="0"/>
            <a:r>
              <a:rPr lang="en-GB" smtClean="0"/>
              <a:t>Click to edit Master text styles</a:t>
            </a:r>
          </a:p>
        </p:txBody>
      </p:sp>
      <p:sp>
        <p:nvSpPr>
          <p:cNvPr id="5" name="Date Placeholder 4"/>
          <p:cNvSpPr>
            <a:spLocks noGrp="1"/>
          </p:cNvSpPr>
          <p:nvPr>
            <p:ph type="dt" sz="half" idx="10"/>
          </p:nvPr>
        </p:nvSpPr>
        <p:spPr>
          <a:xfrm>
            <a:off x="1069975" y="28060650"/>
            <a:ext cx="4989513" cy="1611313"/>
          </a:xfrm>
          <a:prstGeom prst="rect">
            <a:avLst/>
          </a:prstGeom>
        </p:spPr>
        <p:txBody>
          <a:bodyPr/>
          <a:lstStyle>
            <a:lvl1pPr defTabSz="1475965" fontAlgn="auto">
              <a:spcBef>
                <a:spcPts val="0"/>
              </a:spcBef>
              <a:spcAft>
                <a:spcPts val="0"/>
              </a:spcAft>
              <a:defRPr>
                <a:latin typeface="+mn-lt"/>
                <a:cs typeface="+mn-cs"/>
              </a:defRPr>
            </a:lvl1pPr>
          </a:lstStyle>
          <a:p>
            <a:pPr>
              <a:defRPr/>
            </a:pPr>
            <a:fld id="{3CACF480-9818-44BD-98CC-714BAAAE8BBE}" type="datetimeFigureOut">
              <a:rPr lang="en-US"/>
              <a:pPr>
                <a:defRPr/>
              </a:pPr>
              <a:t>10/28/2010</a:t>
            </a:fld>
            <a:endParaRPr lang="en-US"/>
          </a:p>
        </p:txBody>
      </p:sp>
      <p:sp>
        <p:nvSpPr>
          <p:cNvPr id="6" name="Footer Placeholder 5"/>
          <p:cNvSpPr>
            <a:spLocks noGrp="1"/>
          </p:cNvSpPr>
          <p:nvPr>
            <p:ph type="ftr" sz="quarter" idx="11"/>
          </p:nvPr>
        </p:nvSpPr>
        <p:spPr>
          <a:xfrm>
            <a:off x="7307263" y="28060650"/>
            <a:ext cx="6773862" cy="1611313"/>
          </a:xfrm>
          <a:prstGeom prst="rect">
            <a:avLst/>
          </a:prstGeom>
        </p:spPr>
        <p:txBody>
          <a:bodyPr/>
          <a:lstStyle>
            <a:lvl1pPr defTabSz="1475965" fontAlgn="auto">
              <a:spcBef>
                <a:spcPts val="0"/>
              </a:spcBef>
              <a:spcAft>
                <a:spcPts val="0"/>
              </a:spcAft>
              <a:defRPr>
                <a:latin typeface="+mn-lt"/>
                <a:cs typeface="+mn-cs"/>
              </a:defRPr>
            </a:lvl1pPr>
          </a:lstStyle>
          <a:p>
            <a:pPr>
              <a:defRPr/>
            </a:pPr>
            <a:endParaRPr lang="en-US"/>
          </a:p>
        </p:txBody>
      </p:sp>
      <p:sp>
        <p:nvSpPr>
          <p:cNvPr id="7" name="Slide Number Placeholder 6"/>
          <p:cNvSpPr>
            <a:spLocks noGrp="1"/>
          </p:cNvSpPr>
          <p:nvPr>
            <p:ph type="sldNum" sz="quarter" idx="12"/>
          </p:nvPr>
        </p:nvSpPr>
        <p:spPr>
          <a:xfrm>
            <a:off x="15328900" y="28060650"/>
            <a:ext cx="4989513" cy="1611313"/>
          </a:xfrm>
          <a:prstGeom prst="rect">
            <a:avLst/>
          </a:prstGeom>
        </p:spPr>
        <p:txBody>
          <a:bodyPr/>
          <a:lstStyle>
            <a:lvl1pPr defTabSz="1475965" fontAlgn="auto">
              <a:spcBef>
                <a:spcPts val="0"/>
              </a:spcBef>
              <a:spcAft>
                <a:spcPts val="0"/>
              </a:spcAft>
              <a:defRPr>
                <a:latin typeface="+mn-lt"/>
                <a:cs typeface="+mn-cs"/>
              </a:defRPr>
            </a:lvl1pPr>
          </a:lstStyle>
          <a:p>
            <a:pPr>
              <a:defRPr/>
            </a:pPr>
            <a:fld id="{50CCF725-9F87-4BD9-B1B6-AB9EE27C3951}"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192274" y="21192650"/>
            <a:ext cx="12833033" cy="2501912"/>
          </a:xfrm>
          <a:prstGeom prst="rect">
            <a:avLst/>
          </a:prstGeom>
        </p:spPr>
        <p:txBody>
          <a:bodyPr anchor="b"/>
          <a:lstStyle>
            <a:lvl1pPr algn="l">
              <a:defRPr sz="6400" b="1"/>
            </a:lvl1pPr>
          </a:lstStyle>
          <a:p>
            <a:r>
              <a:rPr lang="en-GB" smtClean="0"/>
              <a:t>Click to edit Master title style</a:t>
            </a:r>
            <a:endParaRPr lang="en-US"/>
          </a:p>
        </p:txBody>
      </p:sp>
      <p:sp>
        <p:nvSpPr>
          <p:cNvPr id="3" name="Picture Placeholder 2"/>
          <p:cNvSpPr>
            <a:spLocks noGrp="1"/>
          </p:cNvSpPr>
          <p:nvPr>
            <p:ph type="pic" idx="1"/>
          </p:nvPr>
        </p:nvSpPr>
        <p:spPr>
          <a:xfrm>
            <a:off x="4192274" y="2705146"/>
            <a:ext cx="12833033" cy="18165128"/>
          </a:xfrm>
          <a:prstGeom prst="rect">
            <a:avLst/>
          </a:prstGeom>
        </p:spPr>
        <p:txBody>
          <a:bodyPr/>
          <a:lstStyle>
            <a:lvl1pPr marL="0" indent="0">
              <a:buNone/>
              <a:defRPr sz="10300"/>
            </a:lvl1pPr>
            <a:lvl2pPr marL="1475965" indent="0">
              <a:buNone/>
              <a:defRPr sz="9000"/>
            </a:lvl2pPr>
            <a:lvl3pPr marL="2951931" indent="0">
              <a:buNone/>
              <a:defRPr sz="7800"/>
            </a:lvl3pPr>
            <a:lvl4pPr marL="4427896" indent="0">
              <a:buNone/>
              <a:defRPr sz="6400"/>
            </a:lvl4pPr>
            <a:lvl5pPr marL="5903862" indent="0">
              <a:buNone/>
              <a:defRPr sz="6400"/>
            </a:lvl5pPr>
            <a:lvl6pPr marL="7379827" indent="0">
              <a:buNone/>
              <a:defRPr sz="6400"/>
            </a:lvl6pPr>
            <a:lvl7pPr marL="8855793" indent="0">
              <a:buNone/>
              <a:defRPr sz="6400"/>
            </a:lvl7pPr>
            <a:lvl8pPr marL="10331758" indent="0">
              <a:buNone/>
              <a:defRPr sz="6400"/>
            </a:lvl8pPr>
            <a:lvl9pPr marL="11807724" indent="0">
              <a:buNone/>
              <a:defRPr sz="6400"/>
            </a:lvl9pPr>
          </a:lstStyle>
          <a:p>
            <a:pPr lvl="0"/>
            <a:endParaRPr lang="en-US" noProof="0"/>
          </a:p>
        </p:txBody>
      </p:sp>
      <p:sp>
        <p:nvSpPr>
          <p:cNvPr id="4" name="Text Placeholder 3"/>
          <p:cNvSpPr>
            <a:spLocks noGrp="1"/>
          </p:cNvSpPr>
          <p:nvPr>
            <p:ph type="body" sz="half" idx="2"/>
          </p:nvPr>
        </p:nvSpPr>
        <p:spPr>
          <a:xfrm>
            <a:off x="4192274" y="23694562"/>
            <a:ext cx="12833033" cy="3553130"/>
          </a:xfrm>
          <a:prstGeom prst="rect">
            <a:avLst/>
          </a:prstGeom>
        </p:spPr>
        <p:txBody>
          <a:bodyPr/>
          <a:lstStyle>
            <a:lvl1pPr marL="0" indent="0">
              <a:buNone/>
              <a:defRPr sz="4500"/>
            </a:lvl1pPr>
            <a:lvl2pPr marL="1475965" indent="0">
              <a:buNone/>
              <a:defRPr sz="3900"/>
            </a:lvl2pPr>
            <a:lvl3pPr marL="2951931" indent="0">
              <a:buNone/>
              <a:defRPr sz="3300"/>
            </a:lvl3pPr>
            <a:lvl4pPr marL="4427896" indent="0">
              <a:buNone/>
              <a:defRPr sz="2900"/>
            </a:lvl4pPr>
            <a:lvl5pPr marL="5903862" indent="0">
              <a:buNone/>
              <a:defRPr sz="2900"/>
            </a:lvl5pPr>
            <a:lvl6pPr marL="7379827" indent="0">
              <a:buNone/>
              <a:defRPr sz="2900"/>
            </a:lvl6pPr>
            <a:lvl7pPr marL="8855793" indent="0">
              <a:buNone/>
              <a:defRPr sz="2900"/>
            </a:lvl7pPr>
            <a:lvl8pPr marL="10331758" indent="0">
              <a:buNone/>
              <a:defRPr sz="2900"/>
            </a:lvl8pPr>
            <a:lvl9pPr marL="11807724" indent="0">
              <a:buNone/>
              <a:defRPr sz="2900"/>
            </a:lvl9pPr>
          </a:lstStyle>
          <a:p>
            <a:pPr lvl="0"/>
            <a:r>
              <a:rPr lang="en-GB" smtClean="0"/>
              <a:t>Click to edit Master text styles</a:t>
            </a:r>
          </a:p>
        </p:txBody>
      </p:sp>
      <p:sp>
        <p:nvSpPr>
          <p:cNvPr id="5" name="Date Placeholder 4"/>
          <p:cNvSpPr>
            <a:spLocks noGrp="1"/>
          </p:cNvSpPr>
          <p:nvPr>
            <p:ph type="dt" sz="half" idx="10"/>
          </p:nvPr>
        </p:nvSpPr>
        <p:spPr>
          <a:xfrm>
            <a:off x="1069975" y="28060650"/>
            <a:ext cx="4989513" cy="1611313"/>
          </a:xfrm>
          <a:prstGeom prst="rect">
            <a:avLst/>
          </a:prstGeom>
        </p:spPr>
        <p:txBody>
          <a:bodyPr/>
          <a:lstStyle>
            <a:lvl1pPr defTabSz="1475965" fontAlgn="auto">
              <a:spcBef>
                <a:spcPts val="0"/>
              </a:spcBef>
              <a:spcAft>
                <a:spcPts val="0"/>
              </a:spcAft>
              <a:defRPr>
                <a:latin typeface="+mn-lt"/>
                <a:cs typeface="+mn-cs"/>
              </a:defRPr>
            </a:lvl1pPr>
          </a:lstStyle>
          <a:p>
            <a:pPr>
              <a:defRPr/>
            </a:pPr>
            <a:fld id="{7848625D-82A5-4FCF-A735-5A4DAE5C8A73}" type="datetimeFigureOut">
              <a:rPr lang="en-US"/>
              <a:pPr>
                <a:defRPr/>
              </a:pPr>
              <a:t>10/28/2010</a:t>
            </a:fld>
            <a:endParaRPr lang="en-US"/>
          </a:p>
        </p:txBody>
      </p:sp>
      <p:sp>
        <p:nvSpPr>
          <p:cNvPr id="6" name="Footer Placeholder 5"/>
          <p:cNvSpPr>
            <a:spLocks noGrp="1"/>
          </p:cNvSpPr>
          <p:nvPr>
            <p:ph type="ftr" sz="quarter" idx="11"/>
          </p:nvPr>
        </p:nvSpPr>
        <p:spPr>
          <a:xfrm>
            <a:off x="7307263" y="28060650"/>
            <a:ext cx="6773862" cy="1611313"/>
          </a:xfrm>
          <a:prstGeom prst="rect">
            <a:avLst/>
          </a:prstGeom>
        </p:spPr>
        <p:txBody>
          <a:bodyPr/>
          <a:lstStyle>
            <a:lvl1pPr defTabSz="1475965" fontAlgn="auto">
              <a:spcBef>
                <a:spcPts val="0"/>
              </a:spcBef>
              <a:spcAft>
                <a:spcPts val="0"/>
              </a:spcAft>
              <a:defRPr>
                <a:latin typeface="+mn-lt"/>
                <a:cs typeface="+mn-cs"/>
              </a:defRPr>
            </a:lvl1pPr>
          </a:lstStyle>
          <a:p>
            <a:pPr>
              <a:defRPr/>
            </a:pPr>
            <a:endParaRPr lang="en-US"/>
          </a:p>
        </p:txBody>
      </p:sp>
      <p:sp>
        <p:nvSpPr>
          <p:cNvPr id="7" name="Slide Number Placeholder 6"/>
          <p:cNvSpPr>
            <a:spLocks noGrp="1"/>
          </p:cNvSpPr>
          <p:nvPr>
            <p:ph type="sldNum" sz="quarter" idx="12"/>
          </p:nvPr>
        </p:nvSpPr>
        <p:spPr>
          <a:xfrm>
            <a:off x="15328900" y="28060650"/>
            <a:ext cx="4989513" cy="1611313"/>
          </a:xfrm>
          <a:prstGeom prst="rect">
            <a:avLst/>
          </a:prstGeom>
        </p:spPr>
        <p:txBody>
          <a:bodyPr/>
          <a:lstStyle>
            <a:lvl1pPr defTabSz="1475965" fontAlgn="auto">
              <a:spcBef>
                <a:spcPts val="0"/>
              </a:spcBef>
              <a:spcAft>
                <a:spcPts val="0"/>
              </a:spcAft>
              <a:defRPr>
                <a:latin typeface="+mn-lt"/>
                <a:cs typeface="+mn-cs"/>
              </a:defRPr>
            </a:lvl1pPr>
          </a:lstStyle>
          <a:p>
            <a:pPr>
              <a:defRPr/>
            </a:pPr>
            <a:fld id="{6DAE1646-4E6B-4CFF-B2B5-944CD185A3E5}"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wmf"/><Relationship Id="rId18" Type="http://schemas.openxmlformats.org/officeDocument/2006/relationships/image" Target="../media/image6.w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17" Type="http://schemas.openxmlformats.org/officeDocument/2006/relationships/image" Target="../media/image5.wmf"/><Relationship Id="rId2" Type="http://schemas.openxmlformats.org/officeDocument/2006/relationships/slideLayout" Target="../slideLayouts/slideLayout2.xml"/><Relationship Id="rId16" Type="http://schemas.openxmlformats.org/officeDocument/2006/relationships/image" Target="../media/image4.w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wmf"/><Relationship Id="rId10" Type="http://schemas.openxmlformats.org/officeDocument/2006/relationships/slideLayout" Target="../slideLayouts/slideLayout10.xml"/><Relationship Id="rId19" Type="http://schemas.openxmlformats.org/officeDocument/2006/relationships/image" Target="../media/image7.wmf"/><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w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6" descr="FULLCOLOUR_LIGHTBACKGROUND.wmf"/>
          <p:cNvPicPr>
            <a:picLocks noChangeAspect="1"/>
          </p:cNvPicPr>
          <p:nvPr userDrawn="1"/>
        </p:nvPicPr>
        <p:blipFill>
          <a:blip r:embed="rId13"/>
          <a:srcRect/>
          <a:stretch>
            <a:fillRect/>
          </a:stretch>
        </p:blipFill>
        <p:spPr bwMode="auto">
          <a:xfrm>
            <a:off x="774700" y="627063"/>
            <a:ext cx="3687763" cy="2717800"/>
          </a:xfrm>
          <a:prstGeom prst="rect">
            <a:avLst/>
          </a:prstGeom>
          <a:noFill/>
          <a:ln w="9525">
            <a:noFill/>
            <a:miter lim="800000"/>
            <a:headEnd/>
            <a:tailEnd/>
          </a:ln>
        </p:spPr>
      </p:pic>
      <p:pic>
        <p:nvPicPr>
          <p:cNvPr id="1027" name="Picture 7" descr="ImpactLogo.wmf"/>
          <p:cNvPicPr>
            <a:picLocks noChangeAspect="1"/>
          </p:cNvPicPr>
          <p:nvPr userDrawn="1"/>
        </p:nvPicPr>
        <p:blipFill>
          <a:blip r:embed="rId14"/>
          <a:srcRect/>
          <a:stretch>
            <a:fillRect/>
          </a:stretch>
        </p:blipFill>
        <p:spPr bwMode="auto">
          <a:xfrm>
            <a:off x="12185650" y="627063"/>
            <a:ext cx="8321675" cy="2717800"/>
          </a:xfrm>
          <a:prstGeom prst="rect">
            <a:avLst/>
          </a:prstGeom>
          <a:noFill/>
          <a:ln w="9525">
            <a:noFill/>
            <a:miter lim="800000"/>
            <a:headEnd/>
            <a:tailEnd/>
          </a:ln>
        </p:spPr>
      </p:pic>
      <p:pic>
        <p:nvPicPr>
          <p:cNvPr id="1028" name="Picture 8" descr="DeptEL Logo.wmf"/>
          <p:cNvPicPr>
            <a:picLocks noChangeAspect="1"/>
          </p:cNvPicPr>
          <p:nvPr userDrawn="1"/>
        </p:nvPicPr>
        <p:blipFill>
          <a:blip r:embed="rId15"/>
          <a:srcRect/>
          <a:stretch>
            <a:fillRect/>
          </a:stretch>
        </p:blipFill>
        <p:spPr bwMode="auto">
          <a:xfrm>
            <a:off x="7805738" y="28419425"/>
            <a:ext cx="3159125" cy="1217613"/>
          </a:xfrm>
          <a:prstGeom prst="rect">
            <a:avLst/>
          </a:prstGeom>
          <a:noFill/>
          <a:ln w="9525">
            <a:noFill/>
            <a:miter lim="800000"/>
            <a:headEnd/>
            <a:tailEnd/>
          </a:ln>
        </p:spPr>
      </p:pic>
      <p:pic>
        <p:nvPicPr>
          <p:cNvPr id="1029" name="Picture 9" descr="ESRC logo.wmf"/>
          <p:cNvPicPr>
            <a:picLocks noChangeAspect="1"/>
          </p:cNvPicPr>
          <p:nvPr userDrawn="1"/>
        </p:nvPicPr>
        <p:blipFill>
          <a:blip r:embed="rId16"/>
          <a:srcRect/>
          <a:stretch>
            <a:fillRect/>
          </a:stretch>
        </p:blipFill>
        <p:spPr bwMode="auto">
          <a:xfrm>
            <a:off x="774700" y="28397200"/>
            <a:ext cx="1485900" cy="1239838"/>
          </a:xfrm>
          <a:prstGeom prst="rect">
            <a:avLst/>
          </a:prstGeom>
          <a:noFill/>
          <a:ln w="9525">
            <a:noFill/>
            <a:miter lim="800000"/>
            <a:headEnd/>
            <a:tailEnd/>
          </a:ln>
        </p:spPr>
      </p:pic>
      <p:pic>
        <p:nvPicPr>
          <p:cNvPr id="1030" name="Picture 10" descr="HEFCE logo.wmf"/>
          <p:cNvPicPr>
            <a:picLocks noChangeAspect="1"/>
          </p:cNvPicPr>
          <p:nvPr userDrawn="1"/>
        </p:nvPicPr>
        <p:blipFill>
          <a:blip r:embed="rId17"/>
          <a:srcRect/>
          <a:stretch>
            <a:fillRect/>
          </a:stretch>
        </p:blipFill>
        <p:spPr bwMode="auto">
          <a:xfrm>
            <a:off x="11906250" y="28419425"/>
            <a:ext cx="3387725" cy="1139825"/>
          </a:xfrm>
          <a:prstGeom prst="rect">
            <a:avLst/>
          </a:prstGeom>
          <a:noFill/>
          <a:ln w="9525">
            <a:noFill/>
            <a:miter lim="800000"/>
            <a:headEnd/>
            <a:tailEnd/>
          </a:ln>
        </p:spPr>
      </p:pic>
      <p:pic>
        <p:nvPicPr>
          <p:cNvPr id="1031" name="Picture 11" descr="HEFCW logo.wmf"/>
          <p:cNvPicPr>
            <a:picLocks noChangeAspect="1"/>
          </p:cNvPicPr>
          <p:nvPr userDrawn="1"/>
        </p:nvPicPr>
        <p:blipFill>
          <a:blip r:embed="rId18"/>
          <a:srcRect/>
          <a:stretch>
            <a:fillRect/>
          </a:stretch>
        </p:blipFill>
        <p:spPr bwMode="auto">
          <a:xfrm>
            <a:off x="16229013" y="28567063"/>
            <a:ext cx="4297362" cy="793750"/>
          </a:xfrm>
          <a:prstGeom prst="rect">
            <a:avLst/>
          </a:prstGeom>
          <a:noFill/>
          <a:ln w="9525">
            <a:noFill/>
            <a:miter lim="800000"/>
            <a:headEnd/>
            <a:tailEnd/>
          </a:ln>
        </p:spPr>
      </p:pic>
      <p:pic>
        <p:nvPicPr>
          <p:cNvPr id="1032" name="Picture 12" descr="SFC Logo.wmf"/>
          <p:cNvPicPr>
            <a:picLocks noChangeAspect="1"/>
          </p:cNvPicPr>
          <p:nvPr userDrawn="1"/>
        </p:nvPicPr>
        <p:blipFill>
          <a:blip r:embed="rId19"/>
          <a:srcRect/>
          <a:stretch>
            <a:fillRect/>
          </a:stretch>
        </p:blipFill>
        <p:spPr bwMode="auto">
          <a:xfrm>
            <a:off x="3233738" y="28398788"/>
            <a:ext cx="3517900" cy="123825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60" r:id="rId1"/>
    <p:sldLayoutId id="2147483659"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Lst>
  <p:txStyles>
    <p:titleStyle>
      <a:lvl1pPr algn="ctr" defTabSz="1474788" rtl="0" eaLnBrk="0" fontAlgn="base" hangingPunct="0">
        <a:spcBef>
          <a:spcPct val="0"/>
        </a:spcBef>
        <a:spcAft>
          <a:spcPct val="0"/>
        </a:spcAft>
        <a:defRPr sz="6000" kern="1200">
          <a:solidFill>
            <a:schemeClr val="tx1"/>
          </a:solidFill>
          <a:latin typeface="Arial Bold"/>
          <a:ea typeface="Arial Bold"/>
          <a:cs typeface="Arial Bold"/>
        </a:defRPr>
      </a:lvl1pPr>
      <a:lvl2pPr algn="ctr" defTabSz="1474788" rtl="0" eaLnBrk="0" fontAlgn="base" hangingPunct="0">
        <a:spcBef>
          <a:spcPct val="0"/>
        </a:spcBef>
        <a:spcAft>
          <a:spcPct val="0"/>
        </a:spcAft>
        <a:defRPr sz="6000">
          <a:solidFill>
            <a:schemeClr val="tx1"/>
          </a:solidFill>
          <a:latin typeface="Arial Bold"/>
          <a:ea typeface="Arial Bold"/>
          <a:cs typeface="Arial Bold"/>
        </a:defRPr>
      </a:lvl2pPr>
      <a:lvl3pPr algn="ctr" defTabSz="1474788" rtl="0" eaLnBrk="0" fontAlgn="base" hangingPunct="0">
        <a:spcBef>
          <a:spcPct val="0"/>
        </a:spcBef>
        <a:spcAft>
          <a:spcPct val="0"/>
        </a:spcAft>
        <a:defRPr sz="6000">
          <a:solidFill>
            <a:schemeClr val="tx1"/>
          </a:solidFill>
          <a:latin typeface="Arial Bold"/>
          <a:ea typeface="Arial Bold"/>
          <a:cs typeface="Arial Bold"/>
        </a:defRPr>
      </a:lvl3pPr>
      <a:lvl4pPr algn="ctr" defTabSz="1474788" rtl="0" eaLnBrk="0" fontAlgn="base" hangingPunct="0">
        <a:spcBef>
          <a:spcPct val="0"/>
        </a:spcBef>
        <a:spcAft>
          <a:spcPct val="0"/>
        </a:spcAft>
        <a:defRPr sz="6000">
          <a:solidFill>
            <a:schemeClr val="tx1"/>
          </a:solidFill>
          <a:latin typeface="Arial Bold"/>
          <a:ea typeface="Arial Bold"/>
          <a:cs typeface="Arial Bold"/>
        </a:defRPr>
      </a:lvl4pPr>
      <a:lvl5pPr algn="ctr" defTabSz="1474788" rtl="0" eaLnBrk="0" fontAlgn="base" hangingPunct="0">
        <a:spcBef>
          <a:spcPct val="0"/>
        </a:spcBef>
        <a:spcAft>
          <a:spcPct val="0"/>
        </a:spcAft>
        <a:defRPr sz="6000">
          <a:solidFill>
            <a:schemeClr val="tx1"/>
          </a:solidFill>
          <a:latin typeface="Arial Bold"/>
          <a:ea typeface="Arial Bold"/>
          <a:cs typeface="Arial Bold"/>
        </a:defRPr>
      </a:lvl5pPr>
      <a:lvl6pPr marL="457200" algn="ctr" defTabSz="1474788" rtl="0" fontAlgn="base">
        <a:spcBef>
          <a:spcPct val="0"/>
        </a:spcBef>
        <a:spcAft>
          <a:spcPct val="0"/>
        </a:spcAft>
        <a:defRPr sz="6000">
          <a:solidFill>
            <a:schemeClr val="tx1"/>
          </a:solidFill>
          <a:latin typeface="Arial Bold"/>
          <a:ea typeface="Arial Bold"/>
          <a:cs typeface="Arial Bold"/>
        </a:defRPr>
      </a:lvl6pPr>
      <a:lvl7pPr marL="914400" algn="ctr" defTabSz="1474788" rtl="0" fontAlgn="base">
        <a:spcBef>
          <a:spcPct val="0"/>
        </a:spcBef>
        <a:spcAft>
          <a:spcPct val="0"/>
        </a:spcAft>
        <a:defRPr sz="6000">
          <a:solidFill>
            <a:schemeClr val="tx1"/>
          </a:solidFill>
          <a:latin typeface="Arial Bold"/>
          <a:ea typeface="Arial Bold"/>
          <a:cs typeface="Arial Bold"/>
        </a:defRPr>
      </a:lvl7pPr>
      <a:lvl8pPr marL="1371600" algn="ctr" defTabSz="1474788" rtl="0" fontAlgn="base">
        <a:spcBef>
          <a:spcPct val="0"/>
        </a:spcBef>
        <a:spcAft>
          <a:spcPct val="0"/>
        </a:spcAft>
        <a:defRPr sz="6000">
          <a:solidFill>
            <a:schemeClr val="tx1"/>
          </a:solidFill>
          <a:latin typeface="Arial Bold"/>
          <a:ea typeface="Arial Bold"/>
          <a:cs typeface="Arial Bold"/>
        </a:defRPr>
      </a:lvl8pPr>
      <a:lvl9pPr marL="1828800" algn="ctr" defTabSz="1474788" rtl="0" fontAlgn="base">
        <a:spcBef>
          <a:spcPct val="0"/>
        </a:spcBef>
        <a:spcAft>
          <a:spcPct val="0"/>
        </a:spcAft>
        <a:defRPr sz="6000">
          <a:solidFill>
            <a:schemeClr val="tx1"/>
          </a:solidFill>
          <a:latin typeface="Arial Bold"/>
          <a:ea typeface="Arial Bold"/>
          <a:cs typeface="Arial Bold"/>
        </a:defRPr>
      </a:lvl9pPr>
    </p:titleStyle>
    <p:bodyStyle>
      <a:lvl1pPr marL="1106488" indent="-1106488" algn="l" defTabSz="1474788" rtl="0" eaLnBrk="0" fontAlgn="base" hangingPunct="0">
        <a:spcBef>
          <a:spcPct val="20000"/>
        </a:spcBef>
        <a:spcAft>
          <a:spcPct val="0"/>
        </a:spcAft>
        <a:buFont typeface="Arial" charset="0"/>
        <a:buChar char="•"/>
        <a:defRPr sz="2400" kern="1200">
          <a:solidFill>
            <a:schemeClr val="tx1"/>
          </a:solidFill>
          <a:latin typeface="Arial"/>
          <a:ea typeface="+mn-ea"/>
          <a:cs typeface="Arial"/>
        </a:defRPr>
      </a:lvl1pPr>
      <a:lvl2pPr marL="2397125" indent="-922338" algn="l" defTabSz="1474788" rtl="0" eaLnBrk="0" fontAlgn="base" hangingPunct="0">
        <a:spcBef>
          <a:spcPct val="20000"/>
        </a:spcBef>
        <a:spcAft>
          <a:spcPct val="0"/>
        </a:spcAft>
        <a:buFont typeface="Arial" charset="0"/>
        <a:buChar char="–"/>
        <a:defRPr sz="2400" kern="1200">
          <a:solidFill>
            <a:schemeClr val="tx1"/>
          </a:solidFill>
          <a:latin typeface="Arial"/>
          <a:ea typeface="+mn-ea"/>
          <a:cs typeface="Arial"/>
        </a:defRPr>
      </a:lvl2pPr>
      <a:lvl3pPr marL="3689350" indent="-736600" algn="l" defTabSz="1474788" rtl="0" eaLnBrk="0" fontAlgn="base" hangingPunct="0">
        <a:spcBef>
          <a:spcPct val="20000"/>
        </a:spcBef>
        <a:spcAft>
          <a:spcPct val="0"/>
        </a:spcAft>
        <a:buFont typeface="Arial" charset="0"/>
        <a:buChar char="•"/>
        <a:defRPr sz="2400" kern="1200">
          <a:solidFill>
            <a:schemeClr val="tx1"/>
          </a:solidFill>
          <a:latin typeface="Arial"/>
          <a:ea typeface="+mn-ea"/>
          <a:cs typeface="Arial"/>
        </a:defRPr>
      </a:lvl3pPr>
      <a:lvl4pPr marL="5165725" indent="-736600" algn="l" defTabSz="1474788" rtl="0" eaLnBrk="0" fontAlgn="base" hangingPunct="0">
        <a:spcBef>
          <a:spcPct val="20000"/>
        </a:spcBef>
        <a:spcAft>
          <a:spcPct val="0"/>
        </a:spcAft>
        <a:buFont typeface="Arial" charset="0"/>
        <a:buChar char="–"/>
        <a:defRPr sz="2400" kern="1200">
          <a:solidFill>
            <a:schemeClr val="tx1"/>
          </a:solidFill>
          <a:latin typeface="Arial"/>
          <a:ea typeface="+mn-ea"/>
          <a:cs typeface="Arial"/>
        </a:defRPr>
      </a:lvl4pPr>
      <a:lvl5pPr marL="6640513" indent="-736600" algn="l" defTabSz="1474788" rtl="0" eaLnBrk="0" fontAlgn="base" hangingPunct="0">
        <a:spcBef>
          <a:spcPct val="20000"/>
        </a:spcBef>
        <a:spcAft>
          <a:spcPct val="0"/>
        </a:spcAft>
        <a:buFont typeface="Arial" charset="0"/>
        <a:buChar char="»"/>
        <a:defRPr sz="2400" kern="1200">
          <a:solidFill>
            <a:schemeClr val="tx1"/>
          </a:solidFill>
          <a:latin typeface="Arial"/>
          <a:ea typeface="+mn-ea"/>
          <a:cs typeface="Arial"/>
        </a:defRPr>
      </a:lvl5pPr>
      <a:lvl6pPr marL="8117810" indent="-737982" algn="l" defTabSz="1475965" rtl="0" eaLnBrk="1" latinLnBrk="0" hangingPunct="1">
        <a:spcBef>
          <a:spcPct val="20000"/>
        </a:spcBef>
        <a:buFont typeface="Arial"/>
        <a:buChar char="•"/>
        <a:defRPr sz="6400" kern="1200">
          <a:solidFill>
            <a:schemeClr val="tx1"/>
          </a:solidFill>
          <a:latin typeface="+mn-lt"/>
          <a:ea typeface="+mn-ea"/>
          <a:cs typeface="+mn-cs"/>
        </a:defRPr>
      </a:lvl6pPr>
      <a:lvl7pPr marL="9593775" indent="-737982" algn="l" defTabSz="1475965" rtl="0" eaLnBrk="1" latinLnBrk="0" hangingPunct="1">
        <a:spcBef>
          <a:spcPct val="20000"/>
        </a:spcBef>
        <a:buFont typeface="Arial"/>
        <a:buChar char="•"/>
        <a:defRPr sz="6400" kern="1200">
          <a:solidFill>
            <a:schemeClr val="tx1"/>
          </a:solidFill>
          <a:latin typeface="+mn-lt"/>
          <a:ea typeface="+mn-ea"/>
          <a:cs typeface="+mn-cs"/>
        </a:defRPr>
      </a:lvl7pPr>
      <a:lvl8pPr marL="11069741" indent="-737982" algn="l" defTabSz="1475965" rtl="0" eaLnBrk="1" latinLnBrk="0" hangingPunct="1">
        <a:spcBef>
          <a:spcPct val="20000"/>
        </a:spcBef>
        <a:buFont typeface="Arial"/>
        <a:buChar char="•"/>
        <a:defRPr sz="6400" kern="1200">
          <a:solidFill>
            <a:schemeClr val="tx1"/>
          </a:solidFill>
          <a:latin typeface="+mn-lt"/>
          <a:ea typeface="+mn-ea"/>
          <a:cs typeface="+mn-cs"/>
        </a:defRPr>
      </a:lvl8pPr>
      <a:lvl9pPr marL="12545706" indent="-737982" algn="l" defTabSz="1475965" rtl="0" eaLnBrk="1" latinLnBrk="0" hangingPunct="1">
        <a:spcBef>
          <a:spcPct val="20000"/>
        </a:spcBef>
        <a:buFont typeface="Arial"/>
        <a:buChar char="•"/>
        <a:defRPr sz="6400" kern="1200">
          <a:solidFill>
            <a:schemeClr val="tx1"/>
          </a:solidFill>
          <a:latin typeface="+mn-lt"/>
          <a:ea typeface="+mn-ea"/>
          <a:cs typeface="+mn-cs"/>
        </a:defRPr>
      </a:lvl9pPr>
    </p:bodyStyle>
    <p:otherStyle>
      <a:defPPr>
        <a:defRPr lang="en-US"/>
      </a:defPPr>
      <a:lvl1pPr marL="0" algn="l" defTabSz="1475965" rtl="0" eaLnBrk="1" latinLnBrk="0" hangingPunct="1">
        <a:defRPr sz="5800" kern="1200">
          <a:solidFill>
            <a:schemeClr val="tx1"/>
          </a:solidFill>
          <a:latin typeface="+mn-lt"/>
          <a:ea typeface="+mn-ea"/>
          <a:cs typeface="+mn-cs"/>
        </a:defRPr>
      </a:lvl1pPr>
      <a:lvl2pPr marL="1475965" algn="l" defTabSz="1475965" rtl="0" eaLnBrk="1" latinLnBrk="0" hangingPunct="1">
        <a:defRPr sz="5800" kern="1200">
          <a:solidFill>
            <a:schemeClr val="tx1"/>
          </a:solidFill>
          <a:latin typeface="+mn-lt"/>
          <a:ea typeface="+mn-ea"/>
          <a:cs typeface="+mn-cs"/>
        </a:defRPr>
      </a:lvl2pPr>
      <a:lvl3pPr marL="2951931" algn="l" defTabSz="1475965" rtl="0" eaLnBrk="1" latinLnBrk="0" hangingPunct="1">
        <a:defRPr sz="5800" kern="1200">
          <a:solidFill>
            <a:schemeClr val="tx1"/>
          </a:solidFill>
          <a:latin typeface="+mn-lt"/>
          <a:ea typeface="+mn-ea"/>
          <a:cs typeface="+mn-cs"/>
        </a:defRPr>
      </a:lvl3pPr>
      <a:lvl4pPr marL="4427896" algn="l" defTabSz="1475965" rtl="0" eaLnBrk="1" latinLnBrk="0" hangingPunct="1">
        <a:defRPr sz="5800" kern="1200">
          <a:solidFill>
            <a:schemeClr val="tx1"/>
          </a:solidFill>
          <a:latin typeface="+mn-lt"/>
          <a:ea typeface="+mn-ea"/>
          <a:cs typeface="+mn-cs"/>
        </a:defRPr>
      </a:lvl4pPr>
      <a:lvl5pPr marL="5903862" algn="l" defTabSz="1475965" rtl="0" eaLnBrk="1" latinLnBrk="0" hangingPunct="1">
        <a:defRPr sz="5800" kern="1200">
          <a:solidFill>
            <a:schemeClr val="tx1"/>
          </a:solidFill>
          <a:latin typeface="+mn-lt"/>
          <a:ea typeface="+mn-ea"/>
          <a:cs typeface="+mn-cs"/>
        </a:defRPr>
      </a:lvl5pPr>
      <a:lvl6pPr marL="7379827" algn="l" defTabSz="1475965" rtl="0" eaLnBrk="1" latinLnBrk="0" hangingPunct="1">
        <a:defRPr sz="5800" kern="1200">
          <a:solidFill>
            <a:schemeClr val="tx1"/>
          </a:solidFill>
          <a:latin typeface="+mn-lt"/>
          <a:ea typeface="+mn-ea"/>
          <a:cs typeface="+mn-cs"/>
        </a:defRPr>
      </a:lvl6pPr>
      <a:lvl7pPr marL="8855793" algn="l" defTabSz="1475965" rtl="0" eaLnBrk="1" latinLnBrk="0" hangingPunct="1">
        <a:defRPr sz="5800" kern="1200">
          <a:solidFill>
            <a:schemeClr val="tx1"/>
          </a:solidFill>
          <a:latin typeface="+mn-lt"/>
          <a:ea typeface="+mn-ea"/>
          <a:cs typeface="+mn-cs"/>
        </a:defRPr>
      </a:lvl7pPr>
      <a:lvl8pPr marL="10331758" algn="l" defTabSz="1475965" rtl="0" eaLnBrk="1" latinLnBrk="0" hangingPunct="1">
        <a:defRPr sz="5800" kern="1200">
          <a:solidFill>
            <a:schemeClr val="tx1"/>
          </a:solidFill>
          <a:latin typeface="+mn-lt"/>
          <a:ea typeface="+mn-ea"/>
          <a:cs typeface="+mn-cs"/>
        </a:defRPr>
      </a:lvl8pPr>
      <a:lvl9pPr marL="11807724" algn="l" defTabSz="1475965" rtl="0" eaLnBrk="1" latinLnBrk="0" hangingPunct="1">
        <a:defRPr sz="5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image" Target="../media/image8.png"/><Relationship Id="rId1" Type="http://schemas.openxmlformats.org/officeDocument/2006/relationships/slideLayout" Target="../slideLayouts/slideLayout1.xml"/><Relationship Id="rId4" Type="http://schemas.openxmlformats.org/officeDocument/2006/relationships/image" Target="../media/image1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Subtitle 2"/>
          <p:cNvSpPr>
            <a:spLocks noGrp="1"/>
          </p:cNvSpPr>
          <p:nvPr>
            <p:ph type="subTitle" idx="1"/>
          </p:nvPr>
        </p:nvSpPr>
        <p:spPr bwMode="auto">
          <a:xfrm>
            <a:off x="1223963" y="7783513"/>
            <a:ext cx="8886825" cy="20488275"/>
          </a:xfrm>
          <a:noFill/>
          <a:ln>
            <a:miter lim="800000"/>
            <a:headEnd/>
            <a:tailEnd/>
          </a:ln>
        </p:spPr>
        <p:txBody>
          <a:bodyPr vert="horz" wrap="square" lIns="91440" tIns="45720" rIns="91440" bIns="45720" numCol="1" anchor="t" anchorCtr="0" compatLnSpc="1">
            <a:prstTxWarp prst="textNoShape">
              <a:avLst/>
            </a:prstTxWarp>
          </a:bodyPr>
          <a:lstStyle/>
          <a:p>
            <a:pPr algn="l" eaLnBrk="1" hangingPunct="1">
              <a:lnSpc>
                <a:spcPct val="90000"/>
              </a:lnSpc>
            </a:pPr>
            <a:r>
              <a:rPr lang="en-GB" sz="2800" b="1" smtClean="0">
                <a:solidFill>
                  <a:srgbClr val="FF3300"/>
                </a:solidFill>
                <a:latin typeface="Arial Bold"/>
                <a:ea typeface="Arial Bold"/>
                <a:cs typeface="Arial Bold"/>
              </a:rPr>
              <a:t>Aim</a:t>
            </a:r>
          </a:p>
          <a:p>
            <a:pPr algn="l" eaLnBrk="1" hangingPunct="1">
              <a:lnSpc>
                <a:spcPct val="90000"/>
              </a:lnSpc>
            </a:pPr>
            <a:r>
              <a:rPr lang="en-GB" smtClean="0">
                <a:solidFill>
                  <a:schemeClr val="tx1"/>
                </a:solidFill>
                <a:latin typeface="Arial Bold"/>
                <a:ea typeface="Arial Bold"/>
                <a:cs typeface="Arial Bold"/>
              </a:rPr>
              <a:t>The aim of this research is to assess and improve research impact on policy and practice of climate change governance at the regional and local level. The research will develop a programme of case study research exploring how to set up effective science-society interactions. Through participatory action research new knowledge on expertise for research impact is co-produced together with researchers and other actors through reflection in and on action. This approach generates new professional insights and practices relevant to the situation, as well as improved theoretical understanding of research impact processes. The research started in June 2010 and is part of a larger HEFCE funded project based at LSE which seeks improvement in knowledge of the impact of social science research. </a:t>
            </a:r>
          </a:p>
          <a:p>
            <a:pPr algn="l" eaLnBrk="1" hangingPunct="1">
              <a:lnSpc>
                <a:spcPct val="90000"/>
              </a:lnSpc>
            </a:pPr>
            <a:endParaRPr lang="en-GB" b="1" smtClean="0">
              <a:solidFill>
                <a:schemeClr val="tx1"/>
              </a:solidFill>
              <a:latin typeface="Arial Bold"/>
              <a:ea typeface="Arial Bold"/>
              <a:cs typeface="Arial Bold"/>
            </a:endParaRPr>
          </a:p>
          <a:p>
            <a:pPr algn="l" eaLnBrk="1" hangingPunct="1">
              <a:lnSpc>
                <a:spcPct val="90000"/>
              </a:lnSpc>
            </a:pPr>
            <a:r>
              <a:rPr lang="en-GB" sz="2800" b="1" smtClean="0">
                <a:solidFill>
                  <a:srgbClr val="FF3300"/>
                </a:solidFill>
                <a:latin typeface="Arial Bold"/>
                <a:ea typeface="Arial Bold"/>
                <a:cs typeface="Arial Bold"/>
              </a:rPr>
              <a:t>Theoretical framing</a:t>
            </a:r>
          </a:p>
          <a:p>
            <a:pPr algn="l" eaLnBrk="1" hangingPunct="1">
              <a:lnSpc>
                <a:spcPct val="90000"/>
              </a:lnSpc>
            </a:pPr>
            <a:r>
              <a:rPr lang="en-GB" b="1" smtClean="0">
                <a:solidFill>
                  <a:schemeClr val="tx1"/>
                </a:solidFill>
                <a:latin typeface="Arial Bold"/>
                <a:ea typeface="Arial Bold"/>
                <a:cs typeface="Arial Bold"/>
              </a:rPr>
              <a:t>To enhance the impact of research we need to understand the processes through which research impacts on policy and practice. A conceptual framework will be designed that encompasses the insights presented in the relevant bodies of literature: </a:t>
            </a:r>
          </a:p>
          <a:p>
            <a:pPr algn="l" eaLnBrk="1" hangingPunct="1">
              <a:lnSpc>
                <a:spcPct val="90000"/>
              </a:lnSpc>
              <a:buFont typeface="Arial" charset="0"/>
              <a:buChar char="•"/>
            </a:pPr>
            <a:r>
              <a:rPr lang="en-GB" b="1" smtClean="0">
                <a:solidFill>
                  <a:schemeClr val="tx1"/>
                </a:solidFill>
                <a:latin typeface="Arial Bold"/>
                <a:ea typeface="Arial Bold"/>
                <a:cs typeface="Arial Bold"/>
              </a:rPr>
              <a:t> </a:t>
            </a:r>
            <a:r>
              <a:rPr lang="en-GB" b="1" i="1" smtClean="0">
                <a:solidFill>
                  <a:schemeClr val="tx1"/>
                </a:solidFill>
                <a:latin typeface="Arial Bold"/>
                <a:ea typeface="Arial Bold"/>
                <a:cs typeface="Arial Bold"/>
              </a:rPr>
              <a:t>policy science &amp; political science</a:t>
            </a:r>
            <a:r>
              <a:rPr lang="en-GB" b="1" smtClean="0">
                <a:solidFill>
                  <a:schemeClr val="tx1"/>
                </a:solidFill>
                <a:latin typeface="Arial Bold"/>
                <a:ea typeface="Arial Bold"/>
                <a:cs typeface="Arial Bold"/>
              </a:rPr>
              <a:t> on policy making, science-policy interfaces, boundary organisations, e.g.  Hoppe (2005), Colebatch et al (2010) </a:t>
            </a:r>
          </a:p>
          <a:p>
            <a:pPr algn="l" eaLnBrk="1" hangingPunct="1">
              <a:lnSpc>
                <a:spcPct val="90000"/>
              </a:lnSpc>
              <a:buFont typeface="Arial" charset="0"/>
              <a:buChar char="•"/>
            </a:pPr>
            <a:r>
              <a:rPr lang="en-GB" b="1" smtClean="0">
                <a:solidFill>
                  <a:schemeClr val="tx1"/>
                </a:solidFill>
                <a:latin typeface="Arial Bold"/>
                <a:ea typeface="Arial Bold"/>
                <a:cs typeface="Arial Bold"/>
              </a:rPr>
              <a:t> </a:t>
            </a:r>
            <a:r>
              <a:rPr lang="en-GB" b="1" i="1" smtClean="0">
                <a:solidFill>
                  <a:schemeClr val="tx1"/>
                </a:solidFill>
                <a:latin typeface="Arial Bold"/>
                <a:ea typeface="Arial Bold"/>
                <a:cs typeface="Arial Bold"/>
              </a:rPr>
              <a:t>environmental governance </a:t>
            </a:r>
            <a:r>
              <a:rPr lang="en-GB" b="1" smtClean="0">
                <a:solidFill>
                  <a:schemeClr val="tx1"/>
                </a:solidFill>
                <a:latin typeface="Arial Bold"/>
                <a:ea typeface="Arial Bold"/>
                <a:cs typeface="Arial Bold"/>
              </a:rPr>
              <a:t>on public participation and  transdisciplinarity, e.g. Klein et al. (2001)</a:t>
            </a:r>
          </a:p>
          <a:p>
            <a:pPr algn="l" eaLnBrk="1" hangingPunct="1">
              <a:lnSpc>
                <a:spcPct val="90000"/>
              </a:lnSpc>
              <a:buFont typeface="Arial" charset="0"/>
              <a:buChar char="•"/>
            </a:pPr>
            <a:r>
              <a:rPr lang="en-GB" b="1" smtClean="0">
                <a:solidFill>
                  <a:schemeClr val="tx1"/>
                </a:solidFill>
                <a:latin typeface="Arial Bold"/>
                <a:ea typeface="Arial Bold"/>
                <a:cs typeface="Arial Bold"/>
              </a:rPr>
              <a:t> </a:t>
            </a:r>
            <a:r>
              <a:rPr lang="en-GB" b="1" i="1" smtClean="0">
                <a:solidFill>
                  <a:schemeClr val="tx1"/>
                </a:solidFill>
                <a:latin typeface="Arial Bold"/>
                <a:ea typeface="Arial Bold"/>
                <a:cs typeface="Arial Bold"/>
              </a:rPr>
              <a:t>public administration</a:t>
            </a:r>
            <a:r>
              <a:rPr lang="en-GB" b="1" smtClean="0">
                <a:solidFill>
                  <a:schemeClr val="tx1"/>
                </a:solidFill>
                <a:latin typeface="Arial Bold"/>
                <a:ea typeface="Arial Bold"/>
                <a:cs typeface="Arial Bold"/>
              </a:rPr>
              <a:t> on knowledge use in social policy domains (health, justice, education), e.g. Landry et al. (2003), Nutley et al. (2007)</a:t>
            </a:r>
          </a:p>
          <a:p>
            <a:pPr algn="l" eaLnBrk="1" hangingPunct="1">
              <a:lnSpc>
                <a:spcPct val="90000"/>
              </a:lnSpc>
              <a:buFont typeface="Arial" charset="0"/>
              <a:buChar char="•"/>
            </a:pPr>
            <a:r>
              <a:rPr lang="en-GB" b="1" smtClean="0">
                <a:solidFill>
                  <a:schemeClr val="tx1"/>
                </a:solidFill>
                <a:latin typeface="Arial Bold"/>
                <a:ea typeface="Arial Bold"/>
                <a:cs typeface="Arial Bold"/>
              </a:rPr>
              <a:t> </a:t>
            </a:r>
            <a:r>
              <a:rPr lang="en-GB" b="1" i="1" smtClean="0">
                <a:solidFill>
                  <a:schemeClr val="tx1"/>
                </a:solidFill>
                <a:latin typeface="Arial Bold"/>
                <a:ea typeface="Arial Bold"/>
                <a:cs typeface="Arial Bold"/>
              </a:rPr>
              <a:t>business management</a:t>
            </a:r>
            <a:r>
              <a:rPr lang="en-GB" b="1" smtClean="0">
                <a:solidFill>
                  <a:schemeClr val="tx1"/>
                </a:solidFill>
                <a:latin typeface="Arial Bold"/>
                <a:ea typeface="Arial Bold"/>
                <a:cs typeface="Arial Bold"/>
              </a:rPr>
              <a:t>  on knowledge management and innovation, e.g. Thorpe et al. (2007)</a:t>
            </a:r>
          </a:p>
          <a:p>
            <a:pPr algn="l" eaLnBrk="1" hangingPunct="1">
              <a:lnSpc>
                <a:spcPct val="90000"/>
              </a:lnSpc>
              <a:buFont typeface="Arial" charset="0"/>
              <a:buChar char="•"/>
            </a:pPr>
            <a:r>
              <a:rPr lang="en-GB" b="1" smtClean="0">
                <a:solidFill>
                  <a:schemeClr val="tx1"/>
                </a:solidFill>
                <a:latin typeface="Arial Bold"/>
                <a:ea typeface="Arial Bold"/>
                <a:cs typeface="Arial Bold"/>
              </a:rPr>
              <a:t> </a:t>
            </a:r>
            <a:r>
              <a:rPr lang="en-GB" b="1" i="1" smtClean="0">
                <a:solidFill>
                  <a:schemeClr val="tx1"/>
                </a:solidFill>
                <a:latin typeface="Arial Bold"/>
                <a:ea typeface="Arial Bold"/>
                <a:cs typeface="Arial Bold"/>
              </a:rPr>
              <a:t>STS </a:t>
            </a:r>
            <a:r>
              <a:rPr lang="en-GB" b="1" smtClean="0">
                <a:solidFill>
                  <a:schemeClr val="tx1"/>
                </a:solidFill>
                <a:latin typeface="Arial Bold"/>
                <a:ea typeface="Arial Bold"/>
                <a:cs typeface="Arial Bold"/>
              </a:rPr>
              <a:t> on knowledge and expertise, e.g. Collins &amp; Evans (2002).  </a:t>
            </a:r>
          </a:p>
          <a:p>
            <a:pPr algn="l" eaLnBrk="1" hangingPunct="1">
              <a:lnSpc>
                <a:spcPct val="90000"/>
              </a:lnSpc>
            </a:pPr>
            <a:endParaRPr lang="en-GB" b="1" smtClean="0">
              <a:solidFill>
                <a:schemeClr val="tx1"/>
              </a:solidFill>
              <a:latin typeface="Arial Bold"/>
              <a:ea typeface="Arial Bold"/>
              <a:cs typeface="Arial Bold"/>
            </a:endParaRPr>
          </a:p>
          <a:p>
            <a:pPr algn="l" eaLnBrk="1" hangingPunct="1">
              <a:spcBef>
                <a:spcPct val="0"/>
              </a:spcBef>
            </a:pPr>
            <a:r>
              <a:rPr lang="en-GB" b="1" smtClean="0">
                <a:solidFill>
                  <a:schemeClr val="tx1"/>
                </a:solidFill>
                <a:latin typeface="Arial Bold"/>
                <a:ea typeface="Arial Bold"/>
                <a:cs typeface="Arial Bold"/>
              </a:rPr>
              <a:t>The cross-cutting issue that links these different literatures is their (implicit or explicit) understanding of ‘knowledge’: what is valid knowledge, who produces it, what is the relationship between knowledge and action. The answers to these questions determine how ‘knowledge use’ is conceived and therefore how knowledge use can be influenced and assessed. </a:t>
            </a:r>
          </a:p>
          <a:p>
            <a:pPr algn="l" eaLnBrk="1" hangingPunct="1">
              <a:spcBef>
                <a:spcPct val="0"/>
              </a:spcBef>
            </a:pPr>
            <a:endParaRPr lang="en-GB" b="1" smtClean="0">
              <a:solidFill>
                <a:schemeClr val="tx1"/>
              </a:solidFill>
              <a:latin typeface="Arial Bold"/>
              <a:ea typeface="Arial Bold"/>
              <a:cs typeface="Arial Bold"/>
            </a:endParaRPr>
          </a:p>
          <a:p>
            <a:pPr algn="l" eaLnBrk="1" hangingPunct="1">
              <a:spcBef>
                <a:spcPct val="0"/>
              </a:spcBef>
            </a:pPr>
            <a:r>
              <a:rPr lang="en-GB" b="1" smtClean="0">
                <a:solidFill>
                  <a:schemeClr val="tx1"/>
                </a:solidFill>
                <a:latin typeface="Arial Bold"/>
                <a:ea typeface="Arial Bold"/>
                <a:cs typeface="Arial Bold"/>
              </a:rPr>
              <a:t>The dichotomy between positivist and constructivist approaches is evident in this literature. The available evidence on effective knowledge use points clearly towards constructivist explanations: a process of knowledge co-production is the best guarantee for ensuring knowledge is used.  However, this excludes more explicitly political tactical and strategic use of knowledge which are part of the political reality of decision making as described e.g. by Sabatier’s advocacy coalition work. </a:t>
            </a:r>
          </a:p>
        </p:txBody>
      </p:sp>
      <p:sp>
        <p:nvSpPr>
          <p:cNvPr id="13314" name="Subtitle 2"/>
          <p:cNvSpPr txBox="1">
            <a:spLocks/>
          </p:cNvSpPr>
          <p:nvPr/>
        </p:nvSpPr>
        <p:spPr bwMode="auto">
          <a:xfrm>
            <a:off x="11317288" y="7772400"/>
            <a:ext cx="8886825" cy="19975513"/>
          </a:xfrm>
          <a:prstGeom prst="rect">
            <a:avLst/>
          </a:prstGeom>
          <a:noFill/>
          <a:ln w="9525">
            <a:noFill/>
            <a:miter lim="800000"/>
            <a:headEnd/>
            <a:tailEnd/>
          </a:ln>
        </p:spPr>
        <p:txBody>
          <a:bodyPr/>
          <a:lstStyle/>
          <a:p>
            <a:pPr>
              <a:spcBef>
                <a:spcPct val="20000"/>
              </a:spcBef>
              <a:buFont typeface="Arial" charset="0"/>
              <a:buNone/>
            </a:pPr>
            <a:endParaRPr lang="en-GB" sz="2800">
              <a:solidFill>
                <a:srgbClr val="FF3300"/>
              </a:solidFill>
              <a:latin typeface="Arial Bold"/>
              <a:ea typeface="Arial Bold"/>
              <a:cs typeface="Arial Bold"/>
            </a:endParaRPr>
          </a:p>
          <a:p>
            <a:pPr>
              <a:spcBef>
                <a:spcPct val="20000"/>
              </a:spcBef>
              <a:buFont typeface="Arial" charset="0"/>
              <a:buNone/>
            </a:pPr>
            <a:r>
              <a:rPr lang="en-GB" sz="2800">
                <a:solidFill>
                  <a:srgbClr val="FF3300"/>
                </a:solidFill>
                <a:latin typeface="Arial Bold"/>
                <a:ea typeface="Arial Bold"/>
                <a:cs typeface="Arial Bold"/>
              </a:rPr>
              <a:t>Case study: Centre for Low Carbon Futures</a:t>
            </a:r>
          </a:p>
          <a:p>
            <a:pPr>
              <a:spcBef>
                <a:spcPct val="20000"/>
              </a:spcBef>
              <a:buFont typeface="Arial" charset="0"/>
              <a:buNone/>
            </a:pPr>
            <a:r>
              <a:rPr lang="en-GB" sz="2400">
                <a:latin typeface="Arial Bold"/>
                <a:ea typeface="Arial Bold"/>
                <a:cs typeface="Arial Bold"/>
              </a:rPr>
              <a:t>The Sustainability Research Institute at the University of Leeds is a partner in regional and local collaborative networks, such as the Centre for Low Carbon Futures (CLCF). This project will develop a transition plan to help the Yorkshire and Humber region develop a low carbon, climate resilient economy. The main funder is Yorkshire Forward and involves 3 main project partners from the Universities of Leeds, Sheffield and York. At Leeds, researchers undertake processes of ‘downscaling’ large scale economic assessments so that they are more relevant to the needs of different stakeholders in diverse contexts. This process of ‘ground truthing’ provides a critically important feedback loop with potential to shape future policies. </a:t>
            </a:r>
          </a:p>
          <a:p>
            <a:pPr>
              <a:spcBef>
                <a:spcPct val="20000"/>
              </a:spcBef>
              <a:buFont typeface="Arial" charset="0"/>
              <a:buNone/>
            </a:pPr>
            <a:endParaRPr lang="en-GB" sz="2400">
              <a:latin typeface="Arial Bold"/>
              <a:ea typeface="Arial Bold"/>
              <a:cs typeface="Arial Bold"/>
            </a:endParaRPr>
          </a:p>
          <a:p>
            <a:pPr>
              <a:spcBef>
                <a:spcPct val="20000"/>
              </a:spcBef>
              <a:buFont typeface="Arial" charset="0"/>
              <a:buNone/>
            </a:pPr>
            <a:r>
              <a:rPr lang="en-GB" sz="2400">
                <a:latin typeface="Arial Bold"/>
                <a:ea typeface="Arial Bold"/>
                <a:cs typeface="Arial Bold"/>
              </a:rPr>
              <a:t>Through focus groups the project is developing scenarios or pathways towards a low carbon economy together with business and stakeholder groups such as Business In The Community (BITC). It resulted in on-line `low carbon pathway planner’, which presents a range of scenarios to which businesses record their response in consideration of key factors such as carbon emissions, policy environments and cost impacts. Businesses can then alter their response to explore different pathways towards a low carbon economy. It also enables them to compare their performance to other companies and work out what they should do to climb the corporate carbon reduction leader board. It will enable businesses to make better informed decisions and to prioritise their investments, thus protecting or enhancing competitiveness in the region. It will also inform the provision of evidence-based policy support to aid and accelerate transitions towards a low carbon economy. </a:t>
            </a:r>
          </a:p>
          <a:p>
            <a:pPr>
              <a:spcBef>
                <a:spcPct val="20000"/>
              </a:spcBef>
              <a:buFont typeface="Arial" charset="0"/>
              <a:buNone/>
            </a:pPr>
            <a:endParaRPr lang="en-GB" sz="2400">
              <a:latin typeface="Arial Bold"/>
              <a:ea typeface="Arial Bold"/>
              <a:cs typeface="Arial Bold"/>
            </a:endParaRPr>
          </a:p>
          <a:p>
            <a:pPr>
              <a:spcBef>
                <a:spcPct val="20000"/>
              </a:spcBef>
              <a:buFont typeface="Arial" charset="0"/>
              <a:buNone/>
            </a:pPr>
            <a:r>
              <a:rPr lang="en-GB" sz="2000">
                <a:solidFill>
                  <a:srgbClr val="FF3300"/>
                </a:solidFill>
                <a:latin typeface="Arial Bold"/>
                <a:ea typeface="Arial Bold"/>
                <a:cs typeface="Arial Bold"/>
              </a:rPr>
              <a:t>References</a:t>
            </a:r>
          </a:p>
          <a:p>
            <a:pPr>
              <a:spcBef>
                <a:spcPct val="20000"/>
              </a:spcBef>
              <a:buFont typeface="Arial" charset="0"/>
              <a:buNone/>
            </a:pPr>
            <a:r>
              <a:rPr lang="en-GB" sz="1800">
                <a:latin typeface="Arial Bold"/>
                <a:ea typeface="Arial Bold"/>
                <a:cs typeface="Arial Bold"/>
              </a:rPr>
              <a:t>Colebatch H, Hoppe R and Noordegraaf M (2010) </a:t>
            </a:r>
            <a:r>
              <a:rPr lang="en-GB" sz="1800" i="1">
                <a:latin typeface="Arial Bold"/>
                <a:ea typeface="Arial Bold"/>
                <a:cs typeface="Arial Bold"/>
              </a:rPr>
              <a:t>Working for Policy </a:t>
            </a:r>
            <a:r>
              <a:rPr lang="en-GB" sz="1800">
                <a:latin typeface="Arial Bold"/>
                <a:ea typeface="Arial Bold"/>
                <a:cs typeface="Arial Bold"/>
              </a:rPr>
              <a:t>Amsterdam University Press</a:t>
            </a:r>
          </a:p>
          <a:p>
            <a:pPr>
              <a:spcBef>
                <a:spcPct val="20000"/>
              </a:spcBef>
              <a:buFont typeface="Arial" charset="0"/>
              <a:buNone/>
            </a:pPr>
            <a:r>
              <a:rPr lang="en-GB" sz="1800">
                <a:latin typeface="Arial Bold"/>
                <a:ea typeface="Arial Bold"/>
                <a:cs typeface="Arial Bold"/>
              </a:rPr>
              <a:t>Collins H M and Evans R (2002) The Third Wave of Science Studies: Studies of Expertise and Experience </a:t>
            </a:r>
            <a:r>
              <a:rPr lang="en-GB" sz="1800" i="1">
                <a:latin typeface="Arial Bold"/>
                <a:ea typeface="Arial Bold"/>
                <a:cs typeface="Arial Bold"/>
              </a:rPr>
              <a:t>Social Studies of Science</a:t>
            </a:r>
            <a:r>
              <a:rPr lang="en-GB" sz="1800">
                <a:latin typeface="Arial Bold"/>
                <a:ea typeface="Arial Bold"/>
                <a:cs typeface="Arial Bold"/>
              </a:rPr>
              <a:t> 32 (2) 235-296</a:t>
            </a:r>
          </a:p>
          <a:p>
            <a:pPr>
              <a:spcBef>
                <a:spcPct val="20000"/>
              </a:spcBef>
              <a:buFont typeface="Arial" charset="0"/>
              <a:buNone/>
            </a:pPr>
            <a:r>
              <a:rPr lang="en-GB" sz="1800">
                <a:latin typeface="Arial Bold"/>
                <a:ea typeface="Arial Bold"/>
                <a:cs typeface="Arial Bold"/>
              </a:rPr>
              <a:t>Hoppe R (2005) Rethinking the science-policy nexus: from knowledge utilization and science technology studies to types of boundary arrangements </a:t>
            </a:r>
            <a:r>
              <a:rPr lang="en-GB" sz="1800" i="1">
                <a:latin typeface="Arial Bold"/>
                <a:ea typeface="Arial Bold"/>
                <a:cs typeface="Arial Bold"/>
              </a:rPr>
              <a:t>Poiesis and Praxis</a:t>
            </a:r>
            <a:r>
              <a:rPr lang="en-GB" sz="1800">
                <a:latin typeface="Arial Bold"/>
                <a:ea typeface="Arial Bold"/>
                <a:cs typeface="Arial Bold"/>
              </a:rPr>
              <a:t> 3(3) 199-215</a:t>
            </a:r>
          </a:p>
          <a:p>
            <a:pPr>
              <a:spcBef>
                <a:spcPct val="20000"/>
              </a:spcBef>
              <a:buFont typeface="Arial" charset="0"/>
              <a:buNone/>
            </a:pPr>
            <a:r>
              <a:rPr lang="en-GB" sz="1800">
                <a:latin typeface="Arial Bold"/>
                <a:ea typeface="Arial Bold"/>
                <a:cs typeface="Arial Bold"/>
              </a:rPr>
              <a:t>Klein J T, Grossenbacher-Mansuy W, Häberli R, Bill A, Scholz R W and Welti M (eds.) (2001) </a:t>
            </a:r>
            <a:r>
              <a:rPr lang="en-GB" sz="1800" i="1">
                <a:latin typeface="Arial Bold"/>
                <a:ea typeface="Arial Bold"/>
                <a:cs typeface="Arial Bold"/>
              </a:rPr>
              <a:t>Transdisciplinarity: Joint problem solving among science, technology, and society. An effective way for managing complexity</a:t>
            </a:r>
            <a:r>
              <a:rPr lang="en-GB" sz="1800">
                <a:latin typeface="Arial Bold"/>
                <a:ea typeface="Arial Bold"/>
                <a:cs typeface="Arial Bold"/>
              </a:rPr>
              <a:t> Birkhäuser, Basel</a:t>
            </a:r>
          </a:p>
          <a:p>
            <a:pPr>
              <a:spcBef>
                <a:spcPct val="20000"/>
              </a:spcBef>
              <a:buFont typeface="Arial" charset="0"/>
              <a:buNone/>
            </a:pPr>
            <a:r>
              <a:rPr lang="en-GB" sz="1800">
                <a:latin typeface="Arial Bold"/>
                <a:ea typeface="Arial Bold"/>
                <a:cs typeface="Arial Bold"/>
              </a:rPr>
              <a:t>Landry R, Amara N, and Lamari M (2003) The Extent and Determinants of the Utilization of University Research in Government Agencies </a:t>
            </a:r>
            <a:r>
              <a:rPr lang="en-GB" sz="1800" i="1">
                <a:latin typeface="Arial Bold"/>
                <a:ea typeface="Arial Bold"/>
                <a:cs typeface="Arial Bold"/>
              </a:rPr>
              <a:t>Public Administration Review</a:t>
            </a:r>
            <a:r>
              <a:rPr lang="en-GB" sz="1800">
                <a:latin typeface="Arial Bold"/>
                <a:ea typeface="Arial Bold"/>
                <a:cs typeface="Arial Bold"/>
              </a:rPr>
              <a:t> 63(2)192-205</a:t>
            </a:r>
          </a:p>
          <a:p>
            <a:pPr>
              <a:spcBef>
                <a:spcPct val="20000"/>
              </a:spcBef>
              <a:buFont typeface="Arial" charset="0"/>
              <a:buNone/>
            </a:pPr>
            <a:r>
              <a:rPr lang="en-GB" sz="1800">
                <a:latin typeface="Arial Bold"/>
                <a:ea typeface="Arial Bold"/>
                <a:cs typeface="Arial Bold"/>
              </a:rPr>
              <a:t>Nutley S M, Walter I and Davies H T O (2007) Using evidence: How research can inform public services Bristol: The Policy Press</a:t>
            </a:r>
          </a:p>
          <a:p>
            <a:pPr>
              <a:spcBef>
                <a:spcPct val="20000"/>
              </a:spcBef>
              <a:buFont typeface="Arial" charset="0"/>
              <a:buNone/>
            </a:pPr>
            <a:r>
              <a:rPr lang="en-GB" sz="1800">
                <a:latin typeface="Arial Bold"/>
                <a:ea typeface="Arial Bold"/>
                <a:cs typeface="Arial Bold"/>
              </a:rPr>
              <a:t>Sabatier P A (1988) An advocacy coalition framework of policy change and the role of policy-oriented learning therein </a:t>
            </a:r>
            <a:r>
              <a:rPr lang="en-GB" sz="1800" i="1">
                <a:latin typeface="Arial Bold"/>
                <a:ea typeface="Arial Bold"/>
                <a:cs typeface="Arial Bold"/>
              </a:rPr>
              <a:t>Policy Sciences</a:t>
            </a:r>
            <a:r>
              <a:rPr lang="en-GB" sz="1800">
                <a:latin typeface="Arial Bold"/>
                <a:ea typeface="Arial Bold"/>
                <a:cs typeface="Arial Bold"/>
              </a:rPr>
              <a:t> 21(2-3) 129-168</a:t>
            </a:r>
          </a:p>
          <a:p>
            <a:pPr>
              <a:spcBef>
                <a:spcPct val="20000"/>
              </a:spcBef>
              <a:buFont typeface="Arial" charset="0"/>
              <a:buNone/>
            </a:pPr>
            <a:r>
              <a:rPr lang="en-GB" sz="1800">
                <a:latin typeface="Arial Bold"/>
                <a:ea typeface="Arial Bold"/>
                <a:cs typeface="Arial Bold"/>
              </a:rPr>
              <a:t>Thorpe R, Holt R, Macpherson A and Pittaway L (2005) Using knowledge within small and medium-sized firms: A systematic review of the evidence </a:t>
            </a:r>
            <a:r>
              <a:rPr lang="en-GB" sz="1800" i="1">
                <a:latin typeface="Arial Bold"/>
                <a:ea typeface="Arial Bold"/>
                <a:cs typeface="Arial Bold"/>
              </a:rPr>
              <a:t>International Journal of Management Reviews</a:t>
            </a:r>
            <a:r>
              <a:rPr lang="en-GB" sz="1800">
                <a:latin typeface="Arial Bold"/>
                <a:ea typeface="Arial Bold"/>
                <a:cs typeface="Arial Bold"/>
              </a:rPr>
              <a:t> 7(4) 257–281 </a:t>
            </a:r>
            <a:endParaRPr lang="en-US" sz="1800">
              <a:latin typeface="Arial Bold"/>
              <a:ea typeface="Arial Bold"/>
              <a:cs typeface="Arial Bold"/>
            </a:endParaRPr>
          </a:p>
        </p:txBody>
      </p:sp>
      <p:pic>
        <p:nvPicPr>
          <p:cNvPr id="13315" name="Picture 4" descr="University of Leeds logo"/>
          <p:cNvPicPr>
            <a:picLocks noChangeAspect="1" noChangeArrowheads="1"/>
          </p:cNvPicPr>
          <p:nvPr/>
        </p:nvPicPr>
        <p:blipFill>
          <a:blip r:embed="rId2"/>
          <a:srcRect/>
          <a:stretch>
            <a:fillRect/>
          </a:stretch>
        </p:blipFill>
        <p:spPr bwMode="auto">
          <a:xfrm>
            <a:off x="6010275" y="6543675"/>
            <a:ext cx="3784600" cy="1631950"/>
          </a:xfrm>
          <a:prstGeom prst="rect">
            <a:avLst/>
          </a:prstGeom>
          <a:noFill/>
          <a:ln w="9525">
            <a:noFill/>
            <a:miter lim="800000"/>
            <a:headEnd/>
            <a:tailEnd/>
          </a:ln>
        </p:spPr>
      </p:pic>
      <p:pic>
        <p:nvPicPr>
          <p:cNvPr id="13316" name="Picture 1"/>
          <p:cNvPicPr>
            <a:picLocks noChangeAspect="1" noChangeArrowheads="1"/>
          </p:cNvPicPr>
          <p:nvPr/>
        </p:nvPicPr>
        <p:blipFill>
          <a:blip r:embed="rId3"/>
          <a:srcRect/>
          <a:stretch>
            <a:fillRect/>
          </a:stretch>
        </p:blipFill>
        <p:spPr bwMode="auto">
          <a:xfrm>
            <a:off x="11334750" y="6391275"/>
            <a:ext cx="3868738" cy="1781175"/>
          </a:xfrm>
          <a:prstGeom prst="rect">
            <a:avLst/>
          </a:prstGeom>
          <a:noFill/>
          <a:ln w="9525">
            <a:noFill/>
            <a:miter lim="800000"/>
            <a:headEnd/>
            <a:tailEnd/>
          </a:ln>
        </p:spPr>
      </p:pic>
      <p:sp>
        <p:nvSpPr>
          <p:cNvPr id="13317" name="Title 1"/>
          <p:cNvSpPr>
            <a:spLocks noGrp="1"/>
          </p:cNvSpPr>
          <p:nvPr>
            <p:ph type="ctrTitle"/>
          </p:nvPr>
        </p:nvSpPr>
        <p:spPr bwMode="auto">
          <a:xfrm>
            <a:off x="688975" y="4002088"/>
            <a:ext cx="19696113" cy="2617787"/>
          </a:xfrm>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n-GB" sz="4800" smtClean="0"/>
              <a:t>Enhancing the impacts of research on policy at the regional and local levels - climate change research in Yorkshire &amp; Humberside</a:t>
            </a:r>
            <a:br>
              <a:rPr lang="en-GB" sz="4800" smtClean="0"/>
            </a:br>
            <a:r>
              <a:rPr lang="en-GB" sz="3600" smtClean="0"/>
              <a:t>Dr Anna Wesselink</a:t>
            </a:r>
            <a:br>
              <a:rPr lang="en-GB" sz="3600" smtClean="0"/>
            </a:br>
            <a:r>
              <a:rPr lang="en-GB" sz="3600" smtClean="0"/>
              <a:t>Sustainability Research Institute, University of Leeds</a:t>
            </a:r>
            <a:r>
              <a:rPr lang="en-GB" sz="5400" smtClean="0"/>
              <a:t/>
            </a:r>
            <a:br>
              <a:rPr lang="en-GB" sz="5400" smtClean="0"/>
            </a:br>
            <a:r>
              <a:rPr lang="en-GB" sz="5400" smtClean="0"/>
              <a:t/>
            </a:r>
            <a:br>
              <a:rPr lang="en-GB" sz="5400" smtClean="0"/>
            </a:br>
            <a:endParaRPr lang="en-US" sz="5400" smtClean="0"/>
          </a:p>
        </p:txBody>
      </p:sp>
      <p:pic>
        <p:nvPicPr>
          <p:cNvPr id="13318" name="Picture 10" descr="ESRC_CentreLogo_RGB"/>
          <p:cNvPicPr>
            <a:picLocks noChangeAspect="1" noChangeArrowheads="1"/>
          </p:cNvPicPr>
          <p:nvPr/>
        </p:nvPicPr>
        <p:blipFill>
          <a:blip r:embed="rId4"/>
          <a:srcRect/>
          <a:stretch>
            <a:fillRect/>
          </a:stretch>
        </p:blipFill>
        <p:spPr bwMode="auto">
          <a:xfrm>
            <a:off x="16157575" y="7013575"/>
            <a:ext cx="4219575" cy="116363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195</TotalTime>
  <Words>842</Words>
  <Application>Microsoft Macintosh PowerPoint</Application>
  <PresentationFormat>Custom</PresentationFormat>
  <Paragraphs>30</Paragraphs>
  <Slides>1</Slides>
  <Notes>0</Notes>
  <HiddenSlides>0</HiddenSlides>
  <MMClips>0</MMClips>
  <ScaleCrop>false</ScaleCrop>
  <HeadingPairs>
    <vt:vector size="6" baseType="variant">
      <vt:variant>
        <vt:lpstr>Fonts Used</vt:lpstr>
      </vt:variant>
      <vt:variant>
        <vt:i4>3</vt:i4>
      </vt:variant>
      <vt:variant>
        <vt:lpstr>Design Template</vt:lpstr>
      </vt:variant>
      <vt:variant>
        <vt:i4>11</vt:i4>
      </vt:variant>
      <vt:variant>
        <vt:lpstr>Slide Titles</vt:lpstr>
      </vt:variant>
      <vt:variant>
        <vt:i4>1</vt:i4>
      </vt:variant>
    </vt:vector>
  </HeadingPairs>
  <TitlesOfParts>
    <vt:vector size="15" baseType="lpstr">
      <vt:lpstr>Arial</vt:lpstr>
      <vt:lpstr>Arial Bold</vt:lpstr>
      <vt:lpstr>Calibri</vt:lpstr>
      <vt:lpstr>Office Theme</vt:lpstr>
      <vt:lpstr>Office Theme</vt:lpstr>
      <vt:lpstr>Office Theme</vt:lpstr>
      <vt:lpstr>Office Theme</vt:lpstr>
      <vt:lpstr>Office Theme</vt:lpstr>
      <vt:lpstr>Office Theme</vt:lpstr>
      <vt:lpstr>Office Theme</vt:lpstr>
      <vt:lpstr>Office Theme</vt:lpstr>
      <vt:lpstr>Office Theme</vt:lpstr>
      <vt:lpstr>Office Theme</vt:lpstr>
      <vt:lpstr>Office Theme</vt:lpstr>
      <vt:lpstr>Enhancing the impacts of research on policy at the regional and local levels - climate change research in Yorkshire &amp; Humberside Dr Anna Wesselink Sustainability Research Institute, University of Leeds  </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Learninig Services</dc:creator>
  <cp:lastModifiedBy>Administration</cp:lastModifiedBy>
  <cp:revision>28</cp:revision>
  <dcterms:created xsi:type="dcterms:W3CDTF">2010-09-07T14:10:38Z</dcterms:created>
  <dcterms:modified xsi:type="dcterms:W3CDTF">2010-10-28T15:05:01Z</dcterms:modified>
</cp:coreProperties>
</file>